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59" r:id="rId4"/>
    <p:sldMasterId id="2147483901" r:id="rId5"/>
    <p:sldMasterId id="2147483733" r:id="rId6"/>
  </p:sldMasterIdLst>
  <p:notesMasterIdLst>
    <p:notesMasterId r:id="rId36"/>
  </p:notesMasterIdLst>
  <p:handoutMasterIdLst>
    <p:handoutMasterId r:id="rId37"/>
  </p:handoutMasterIdLst>
  <p:sldIdLst>
    <p:sldId id="518" r:id="rId7"/>
    <p:sldId id="520" r:id="rId8"/>
    <p:sldId id="519" r:id="rId9"/>
    <p:sldId id="749" r:id="rId10"/>
    <p:sldId id="612" r:id="rId11"/>
    <p:sldId id="617" r:id="rId12"/>
    <p:sldId id="740" r:id="rId13"/>
    <p:sldId id="755" r:id="rId14"/>
    <p:sldId id="756" r:id="rId15"/>
    <p:sldId id="757" r:id="rId16"/>
    <p:sldId id="758" r:id="rId17"/>
    <p:sldId id="759" r:id="rId18"/>
    <p:sldId id="760" r:id="rId19"/>
    <p:sldId id="761" r:id="rId20"/>
    <p:sldId id="762" r:id="rId21"/>
    <p:sldId id="745" r:id="rId22"/>
    <p:sldId id="746" r:id="rId23"/>
    <p:sldId id="753" r:id="rId24"/>
    <p:sldId id="743" r:id="rId25"/>
    <p:sldId id="744" r:id="rId26"/>
    <p:sldId id="739" r:id="rId27"/>
    <p:sldId id="741" r:id="rId28"/>
    <p:sldId id="754" r:id="rId29"/>
    <p:sldId id="748" r:id="rId30"/>
    <p:sldId id="752" r:id="rId31"/>
    <p:sldId id="690" r:id="rId32"/>
    <p:sldId id="642" r:id="rId33"/>
    <p:sldId id="750" r:id="rId34"/>
    <p:sldId id="751" r:id="rId35"/>
  </p:sldIdLst>
  <p:sldSz cx="9144000" cy="6858000" type="screen4x3"/>
  <p:notesSz cx="7010400" cy="9296400"/>
  <p:defaultTextStyle>
    <a:defPPr>
      <a:defRPr lang="en-US"/>
    </a:defPPr>
    <a:lvl1pPr algn="l" rtl="0" fontAlgn="base">
      <a:spcBef>
        <a:spcPct val="0"/>
      </a:spcBef>
      <a:spcAft>
        <a:spcPct val="0"/>
      </a:spcAft>
      <a:defRPr b="1" kern="1200">
        <a:solidFill>
          <a:schemeClr val="tx1"/>
        </a:solidFill>
        <a:latin typeface="Minion Pro" pitchFamily="18" charset="0"/>
        <a:ea typeface="+mn-ea"/>
        <a:cs typeface="Arial" pitchFamily="34" charset="0"/>
      </a:defRPr>
    </a:lvl1pPr>
    <a:lvl2pPr marL="455613" indent="1588" algn="l" rtl="0" fontAlgn="base">
      <a:spcBef>
        <a:spcPct val="0"/>
      </a:spcBef>
      <a:spcAft>
        <a:spcPct val="0"/>
      </a:spcAft>
      <a:defRPr b="1" kern="1200">
        <a:solidFill>
          <a:schemeClr val="tx1"/>
        </a:solidFill>
        <a:latin typeface="Minion Pro" pitchFamily="18" charset="0"/>
        <a:ea typeface="+mn-ea"/>
        <a:cs typeface="Arial" pitchFamily="34" charset="0"/>
      </a:defRPr>
    </a:lvl2pPr>
    <a:lvl3pPr marL="912813" indent="1588" algn="l" rtl="0" fontAlgn="base">
      <a:spcBef>
        <a:spcPct val="0"/>
      </a:spcBef>
      <a:spcAft>
        <a:spcPct val="0"/>
      </a:spcAft>
      <a:defRPr b="1" kern="1200">
        <a:solidFill>
          <a:schemeClr val="tx1"/>
        </a:solidFill>
        <a:latin typeface="Minion Pro" pitchFamily="18" charset="0"/>
        <a:ea typeface="+mn-ea"/>
        <a:cs typeface="Arial" pitchFamily="34" charset="0"/>
      </a:defRPr>
    </a:lvl3pPr>
    <a:lvl4pPr marL="1370013" indent="1588" algn="l" rtl="0" fontAlgn="base">
      <a:spcBef>
        <a:spcPct val="0"/>
      </a:spcBef>
      <a:spcAft>
        <a:spcPct val="0"/>
      </a:spcAft>
      <a:defRPr b="1" kern="1200">
        <a:solidFill>
          <a:schemeClr val="tx1"/>
        </a:solidFill>
        <a:latin typeface="Minion Pro" pitchFamily="18" charset="0"/>
        <a:ea typeface="+mn-ea"/>
        <a:cs typeface="Arial" pitchFamily="34" charset="0"/>
      </a:defRPr>
    </a:lvl4pPr>
    <a:lvl5pPr marL="1827213" indent="1588" algn="l" rtl="0" fontAlgn="base">
      <a:spcBef>
        <a:spcPct val="0"/>
      </a:spcBef>
      <a:spcAft>
        <a:spcPct val="0"/>
      </a:spcAft>
      <a:defRPr b="1" kern="1200">
        <a:solidFill>
          <a:schemeClr val="tx1"/>
        </a:solidFill>
        <a:latin typeface="Minion Pro" pitchFamily="18" charset="0"/>
        <a:ea typeface="+mn-ea"/>
        <a:cs typeface="Arial" pitchFamily="34" charset="0"/>
      </a:defRPr>
    </a:lvl5pPr>
    <a:lvl6pPr marL="2286000" algn="l" defTabSz="914400" rtl="0" eaLnBrk="1" latinLnBrk="0" hangingPunct="1">
      <a:defRPr b="1" kern="1200">
        <a:solidFill>
          <a:schemeClr val="tx1"/>
        </a:solidFill>
        <a:latin typeface="Minion Pro" pitchFamily="18" charset="0"/>
        <a:ea typeface="+mn-ea"/>
        <a:cs typeface="Arial" pitchFamily="34" charset="0"/>
      </a:defRPr>
    </a:lvl6pPr>
    <a:lvl7pPr marL="2743200" algn="l" defTabSz="914400" rtl="0" eaLnBrk="1" latinLnBrk="0" hangingPunct="1">
      <a:defRPr b="1" kern="1200">
        <a:solidFill>
          <a:schemeClr val="tx1"/>
        </a:solidFill>
        <a:latin typeface="Minion Pro" pitchFamily="18" charset="0"/>
        <a:ea typeface="+mn-ea"/>
        <a:cs typeface="Arial" pitchFamily="34" charset="0"/>
      </a:defRPr>
    </a:lvl7pPr>
    <a:lvl8pPr marL="3200400" algn="l" defTabSz="914400" rtl="0" eaLnBrk="1" latinLnBrk="0" hangingPunct="1">
      <a:defRPr b="1" kern="1200">
        <a:solidFill>
          <a:schemeClr val="tx1"/>
        </a:solidFill>
        <a:latin typeface="Minion Pro" pitchFamily="18" charset="0"/>
        <a:ea typeface="+mn-ea"/>
        <a:cs typeface="Arial" pitchFamily="34" charset="0"/>
      </a:defRPr>
    </a:lvl8pPr>
    <a:lvl9pPr marL="3657600" algn="l" defTabSz="914400" rtl="0" eaLnBrk="1" latinLnBrk="0" hangingPunct="1">
      <a:defRPr b="1" kern="1200">
        <a:solidFill>
          <a:schemeClr val="tx1"/>
        </a:solidFill>
        <a:latin typeface="Minion Pro" pitchFamily="18" charset="0"/>
        <a:ea typeface="+mn-ea"/>
        <a:cs typeface="Arial" pitchFamily="34" charset="0"/>
      </a:defRPr>
    </a:lvl9pPr>
  </p:defaultTextStyle>
  <p:extLst>
    <p:ext uri="{EFAFB233-063F-42B5-8137-9DF3F51BA10A}">
      <p15:sldGuideLst xmlns:p15="http://schemas.microsoft.com/office/powerpoint/2012/main">
        <p15:guide id="1" orient="horz" pos="96">
          <p15:clr>
            <a:srgbClr val="A4A3A4"/>
          </p15:clr>
        </p15:guide>
        <p15:guide id="2" pos="5664">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 Newman (HTS)" initials="MN(" lastIdx="3" clrIdx="0">
    <p:extLst>
      <p:ext uri="{19B8F6BF-5375-455C-9EA6-DF929625EA0E}">
        <p15:presenceInfo xmlns:p15="http://schemas.microsoft.com/office/powerpoint/2012/main" userId="S-1-5-21-1225763548-3015661972-3159359069-5296" providerId="AD"/>
      </p:ext>
    </p:extLst>
  </p:cmAuthor>
  <p:cmAuthor id="2" name="Lisa Fenner (Consultant)" initials="LF(" lastIdx="1" clrIdx="1">
    <p:extLst>
      <p:ext uri="{19B8F6BF-5375-455C-9EA6-DF929625EA0E}">
        <p15:presenceInfo xmlns:p15="http://schemas.microsoft.com/office/powerpoint/2012/main" userId="S-1-5-21-1225763548-3015661972-3159359069-54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7947"/>
    <a:srgbClr val="003300"/>
    <a:srgbClr val="002D1B"/>
    <a:srgbClr val="7F7F7F"/>
    <a:srgbClr val="FFFFCC"/>
    <a:srgbClr val="5C0000"/>
    <a:srgbClr val="800000"/>
    <a:srgbClr val="000066"/>
    <a:srgbClr val="98B954"/>
    <a:srgbClr val="0000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25" autoAdjust="0"/>
    <p:restoredTop sz="95685" autoAdjust="0"/>
  </p:normalViewPr>
  <p:slideViewPr>
    <p:cSldViewPr>
      <p:cViewPr varScale="1">
        <p:scale>
          <a:sx n="83" d="100"/>
          <a:sy n="83" d="100"/>
        </p:scale>
        <p:origin x="748" y="52"/>
      </p:cViewPr>
      <p:guideLst>
        <p:guide orient="horz" pos="96"/>
        <p:guide pos="56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7" d="100"/>
          <a:sy n="57" d="100"/>
        </p:scale>
        <p:origin x="-300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482" name="Rectangle 2"/>
          <p:cNvSpPr>
            <a:spLocks noGrp="1" noChangeArrowheads="1"/>
          </p:cNvSpPr>
          <p:nvPr>
            <p:ph type="hdr" sz="quarter"/>
          </p:nvPr>
        </p:nvSpPr>
        <p:spPr bwMode="auto">
          <a:xfrm>
            <a:off x="1" y="0"/>
            <a:ext cx="3038475" cy="465138"/>
          </a:xfrm>
          <a:prstGeom prst="rect">
            <a:avLst/>
          </a:prstGeom>
          <a:noFill/>
          <a:ln w="9525">
            <a:noFill/>
            <a:miter lim="800000"/>
            <a:headEnd/>
            <a:tailEnd/>
          </a:ln>
        </p:spPr>
        <p:txBody>
          <a:bodyPr vert="horz" wrap="square" lIns="88032" tIns="44016" rIns="88032" bIns="44016" numCol="1" anchor="t" anchorCtr="0" compatLnSpc="1">
            <a:prstTxWarp prst="textNoShape">
              <a:avLst/>
            </a:prstTxWarp>
          </a:bodyPr>
          <a:lstStyle>
            <a:lvl1pPr defTabSz="877759">
              <a:defRPr sz="1100" b="0">
                <a:latin typeface="Arial" pitchFamily="34" charset="0"/>
              </a:defRPr>
            </a:lvl1pPr>
          </a:lstStyle>
          <a:p>
            <a:pPr>
              <a:defRPr/>
            </a:pPr>
            <a:endParaRPr lang="en-US" dirty="0"/>
          </a:p>
        </p:txBody>
      </p:sp>
      <p:sp>
        <p:nvSpPr>
          <p:cNvPr id="276483" name="Rectangle 3"/>
          <p:cNvSpPr>
            <a:spLocks noGrp="1" noChangeArrowheads="1"/>
          </p:cNvSpPr>
          <p:nvPr>
            <p:ph type="dt" sz="quarter" idx="1"/>
          </p:nvPr>
        </p:nvSpPr>
        <p:spPr bwMode="auto">
          <a:xfrm>
            <a:off x="3970339" y="0"/>
            <a:ext cx="3038475" cy="465138"/>
          </a:xfrm>
          <a:prstGeom prst="rect">
            <a:avLst/>
          </a:prstGeom>
          <a:noFill/>
          <a:ln w="9525">
            <a:noFill/>
            <a:miter lim="800000"/>
            <a:headEnd/>
            <a:tailEnd/>
          </a:ln>
        </p:spPr>
        <p:txBody>
          <a:bodyPr vert="horz" wrap="square" lIns="88032" tIns="44016" rIns="88032" bIns="44016" numCol="1" anchor="t" anchorCtr="0" compatLnSpc="1">
            <a:prstTxWarp prst="textNoShape">
              <a:avLst/>
            </a:prstTxWarp>
          </a:bodyPr>
          <a:lstStyle>
            <a:lvl1pPr algn="r" defTabSz="877759">
              <a:defRPr sz="1100" b="0">
                <a:latin typeface="Arial" pitchFamily="34" charset="0"/>
              </a:defRPr>
            </a:lvl1pPr>
          </a:lstStyle>
          <a:p>
            <a:pPr>
              <a:defRPr/>
            </a:pPr>
            <a:endParaRPr lang="en-US" dirty="0"/>
          </a:p>
        </p:txBody>
      </p:sp>
      <p:sp>
        <p:nvSpPr>
          <p:cNvPr id="276484" name="Rectangle 4"/>
          <p:cNvSpPr>
            <a:spLocks noGrp="1" noChangeArrowheads="1"/>
          </p:cNvSpPr>
          <p:nvPr>
            <p:ph type="ftr" sz="quarter" idx="2"/>
          </p:nvPr>
        </p:nvSpPr>
        <p:spPr bwMode="auto">
          <a:xfrm>
            <a:off x="1" y="8829675"/>
            <a:ext cx="3038475" cy="465138"/>
          </a:xfrm>
          <a:prstGeom prst="rect">
            <a:avLst/>
          </a:prstGeom>
          <a:noFill/>
          <a:ln w="9525">
            <a:noFill/>
            <a:miter lim="800000"/>
            <a:headEnd/>
            <a:tailEnd/>
          </a:ln>
        </p:spPr>
        <p:txBody>
          <a:bodyPr vert="horz" wrap="square" lIns="88032" tIns="44016" rIns="88032" bIns="44016" numCol="1" anchor="b" anchorCtr="0" compatLnSpc="1">
            <a:prstTxWarp prst="textNoShape">
              <a:avLst/>
            </a:prstTxWarp>
          </a:bodyPr>
          <a:lstStyle>
            <a:lvl1pPr defTabSz="877759">
              <a:defRPr sz="1100" b="0">
                <a:latin typeface="Arial" pitchFamily="34" charset="0"/>
              </a:defRPr>
            </a:lvl1pPr>
          </a:lstStyle>
          <a:p>
            <a:pPr>
              <a:defRPr/>
            </a:pPr>
            <a:endParaRPr lang="en-US" dirty="0"/>
          </a:p>
        </p:txBody>
      </p:sp>
      <p:sp>
        <p:nvSpPr>
          <p:cNvPr id="276485" name="Rectangle 5"/>
          <p:cNvSpPr>
            <a:spLocks noGrp="1" noChangeArrowheads="1"/>
          </p:cNvSpPr>
          <p:nvPr>
            <p:ph type="sldNum" sz="quarter" idx="3"/>
          </p:nvPr>
        </p:nvSpPr>
        <p:spPr bwMode="auto">
          <a:xfrm>
            <a:off x="3970339" y="8829675"/>
            <a:ext cx="3038475" cy="465138"/>
          </a:xfrm>
          <a:prstGeom prst="rect">
            <a:avLst/>
          </a:prstGeom>
          <a:noFill/>
          <a:ln w="9525">
            <a:noFill/>
            <a:miter lim="800000"/>
            <a:headEnd/>
            <a:tailEnd/>
          </a:ln>
        </p:spPr>
        <p:txBody>
          <a:bodyPr vert="horz" wrap="square" lIns="88032" tIns="44016" rIns="88032" bIns="44016" numCol="1" anchor="b" anchorCtr="0" compatLnSpc="1">
            <a:prstTxWarp prst="textNoShape">
              <a:avLst/>
            </a:prstTxWarp>
          </a:bodyPr>
          <a:lstStyle>
            <a:lvl1pPr algn="r" defTabSz="877759">
              <a:defRPr sz="1100" b="0">
                <a:latin typeface="Arial" pitchFamily="34" charset="0"/>
              </a:defRPr>
            </a:lvl1pPr>
          </a:lstStyle>
          <a:p>
            <a:pPr>
              <a:defRPr/>
            </a:pPr>
            <a:fld id="{83F436B2-9616-4DFC-843C-A54A9384629F}" type="slidenum">
              <a:rPr lang="en-US"/>
              <a:pPr>
                <a:defRPr/>
              </a:pPr>
              <a:t>‹#›</a:t>
            </a:fld>
            <a:endParaRPr lang="en-US" dirty="0"/>
          </a:p>
        </p:txBody>
      </p:sp>
    </p:spTree>
    <p:extLst>
      <p:ext uri="{BB962C8B-B14F-4D97-AF65-F5344CB8AC3E}">
        <p14:creationId xmlns:p14="http://schemas.microsoft.com/office/powerpoint/2010/main" val="3927178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6114" name="Rectangle 2"/>
          <p:cNvSpPr>
            <a:spLocks noGrp="1" noChangeArrowheads="1"/>
          </p:cNvSpPr>
          <p:nvPr>
            <p:ph type="hdr" sz="quarter"/>
          </p:nvPr>
        </p:nvSpPr>
        <p:spPr bwMode="auto">
          <a:xfrm>
            <a:off x="1" y="0"/>
            <a:ext cx="3036888" cy="465138"/>
          </a:xfrm>
          <a:prstGeom prst="rect">
            <a:avLst/>
          </a:prstGeom>
          <a:noFill/>
          <a:ln w="9525">
            <a:noFill/>
            <a:miter lim="800000"/>
            <a:headEnd/>
            <a:tailEnd/>
          </a:ln>
        </p:spPr>
        <p:txBody>
          <a:bodyPr vert="horz" wrap="square" lIns="90481" tIns="45241" rIns="90481" bIns="45241" numCol="1" anchor="t" anchorCtr="0" compatLnSpc="1">
            <a:prstTxWarp prst="textNoShape">
              <a:avLst/>
            </a:prstTxWarp>
          </a:bodyPr>
          <a:lstStyle>
            <a:lvl1pPr defTabSz="903156">
              <a:defRPr sz="1100" b="0">
                <a:latin typeface="Arial" pitchFamily="34" charset="0"/>
              </a:defRPr>
            </a:lvl1pPr>
          </a:lstStyle>
          <a:p>
            <a:pPr>
              <a:defRPr/>
            </a:pPr>
            <a:endParaRPr lang="en-US" dirty="0"/>
          </a:p>
        </p:txBody>
      </p:sp>
      <p:sp>
        <p:nvSpPr>
          <p:cNvPr id="346115" name="Rectangle 3"/>
          <p:cNvSpPr>
            <a:spLocks noGrp="1" noChangeArrowheads="1"/>
          </p:cNvSpPr>
          <p:nvPr>
            <p:ph type="dt" idx="1"/>
          </p:nvPr>
        </p:nvSpPr>
        <p:spPr bwMode="auto">
          <a:xfrm>
            <a:off x="3971925" y="0"/>
            <a:ext cx="3036888" cy="465138"/>
          </a:xfrm>
          <a:prstGeom prst="rect">
            <a:avLst/>
          </a:prstGeom>
          <a:noFill/>
          <a:ln w="9525">
            <a:noFill/>
            <a:miter lim="800000"/>
            <a:headEnd/>
            <a:tailEnd/>
          </a:ln>
        </p:spPr>
        <p:txBody>
          <a:bodyPr vert="horz" wrap="square" lIns="90481" tIns="45241" rIns="90481" bIns="45241" numCol="1" anchor="t" anchorCtr="0" compatLnSpc="1">
            <a:prstTxWarp prst="textNoShape">
              <a:avLst/>
            </a:prstTxWarp>
          </a:bodyPr>
          <a:lstStyle>
            <a:lvl1pPr algn="r" defTabSz="903156">
              <a:defRPr sz="1100" b="0">
                <a:latin typeface="Arial" pitchFamily="34" charset="0"/>
              </a:defRPr>
            </a:lvl1pPr>
          </a:lstStyle>
          <a:p>
            <a:pPr>
              <a:defRPr/>
            </a:pPr>
            <a:endParaRPr lang="en-US" dirty="0"/>
          </a:p>
        </p:txBody>
      </p:sp>
      <p:sp>
        <p:nvSpPr>
          <p:cNvPr id="553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46117" name="Rectangle 5"/>
          <p:cNvSpPr>
            <a:spLocks noGrp="1" noChangeArrowheads="1"/>
          </p:cNvSpPr>
          <p:nvPr>
            <p:ph type="body" sz="quarter" idx="3"/>
          </p:nvPr>
        </p:nvSpPr>
        <p:spPr bwMode="auto">
          <a:xfrm>
            <a:off x="701676" y="4416426"/>
            <a:ext cx="5607050" cy="4183063"/>
          </a:xfrm>
          <a:prstGeom prst="rect">
            <a:avLst/>
          </a:prstGeom>
          <a:noFill/>
          <a:ln w="9525">
            <a:noFill/>
            <a:miter lim="800000"/>
            <a:headEnd/>
            <a:tailEnd/>
          </a:ln>
        </p:spPr>
        <p:txBody>
          <a:bodyPr vert="horz" wrap="square" lIns="90481" tIns="45241" rIns="90481" bIns="4524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46118" name="Rectangle 6"/>
          <p:cNvSpPr>
            <a:spLocks noGrp="1" noChangeArrowheads="1"/>
          </p:cNvSpPr>
          <p:nvPr>
            <p:ph type="ftr" sz="quarter" idx="4"/>
          </p:nvPr>
        </p:nvSpPr>
        <p:spPr bwMode="auto">
          <a:xfrm>
            <a:off x="1" y="8829675"/>
            <a:ext cx="3036888" cy="465138"/>
          </a:xfrm>
          <a:prstGeom prst="rect">
            <a:avLst/>
          </a:prstGeom>
          <a:noFill/>
          <a:ln w="9525">
            <a:noFill/>
            <a:miter lim="800000"/>
            <a:headEnd/>
            <a:tailEnd/>
          </a:ln>
        </p:spPr>
        <p:txBody>
          <a:bodyPr vert="horz" wrap="square" lIns="90481" tIns="45241" rIns="90481" bIns="45241" numCol="1" anchor="b" anchorCtr="0" compatLnSpc="1">
            <a:prstTxWarp prst="textNoShape">
              <a:avLst/>
            </a:prstTxWarp>
          </a:bodyPr>
          <a:lstStyle>
            <a:lvl1pPr defTabSz="903156">
              <a:defRPr sz="1100" b="0">
                <a:latin typeface="Arial" pitchFamily="34" charset="0"/>
              </a:defRPr>
            </a:lvl1pPr>
          </a:lstStyle>
          <a:p>
            <a:pPr>
              <a:defRPr/>
            </a:pPr>
            <a:endParaRPr lang="en-US" dirty="0"/>
          </a:p>
        </p:txBody>
      </p:sp>
      <p:sp>
        <p:nvSpPr>
          <p:cNvPr id="346119" name="Rectangle 7"/>
          <p:cNvSpPr>
            <a:spLocks noGrp="1" noChangeArrowheads="1"/>
          </p:cNvSpPr>
          <p:nvPr>
            <p:ph type="sldNum" sz="quarter" idx="5"/>
          </p:nvPr>
        </p:nvSpPr>
        <p:spPr bwMode="auto">
          <a:xfrm>
            <a:off x="3971925" y="8829675"/>
            <a:ext cx="3036888" cy="465138"/>
          </a:xfrm>
          <a:prstGeom prst="rect">
            <a:avLst/>
          </a:prstGeom>
          <a:noFill/>
          <a:ln w="9525">
            <a:noFill/>
            <a:miter lim="800000"/>
            <a:headEnd/>
            <a:tailEnd/>
          </a:ln>
        </p:spPr>
        <p:txBody>
          <a:bodyPr vert="horz" wrap="square" lIns="90481" tIns="45241" rIns="90481" bIns="45241" numCol="1" anchor="b" anchorCtr="0" compatLnSpc="1">
            <a:prstTxWarp prst="textNoShape">
              <a:avLst/>
            </a:prstTxWarp>
          </a:bodyPr>
          <a:lstStyle>
            <a:lvl1pPr algn="r" defTabSz="903156">
              <a:defRPr sz="1100" b="0">
                <a:latin typeface="Arial" pitchFamily="34" charset="0"/>
              </a:defRPr>
            </a:lvl1pPr>
          </a:lstStyle>
          <a:p>
            <a:pPr>
              <a:defRPr/>
            </a:pPr>
            <a:fld id="{D1106F26-8197-4E7A-A852-94CCE87AAD6E}" type="slidenum">
              <a:rPr lang="en-US"/>
              <a:pPr>
                <a:defRPr/>
              </a:pPr>
              <a:t>‹#›</a:t>
            </a:fld>
            <a:endParaRPr lang="en-US" dirty="0"/>
          </a:p>
        </p:txBody>
      </p:sp>
    </p:spTree>
    <p:extLst>
      <p:ext uri="{BB962C8B-B14F-4D97-AF65-F5344CB8AC3E}">
        <p14:creationId xmlns:p14="http://schemas.microsoft.com/office/powerpoint/2010/main" val="11395271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5613" algn="l" rtl="0" eaLnBrk="0" fontAlgn="base" hangingPunct="0">
      <a:spcBef>
        <a:spcPct val="30000"/>
      </a:spcBef>
      <a:spcAft>
        <a:spcPct val="0"/>
      </a:spcAft>
      <a:defRPr sz="1200" kern="1200">
        <a:solidFill>
          <a:schemeClr val="tx1"/>
        </a:solidFill>
        <a:latin typeface="Arial" charset="0"/>
        <a:ea typeface="+mn-ea"/>
        <a:cs typeface="+mn-cs"/>
      </a:defRPr>
    </a:lvl2pPr>
    <a:lvl3pPr marL="912813" algn="l" rtl="0" eaLnBrk="0" fontAlgn="base" hangingPunct="0">
      <a:spcBef>
        <a:spcPct val="30000"/>
      </a:spcBef>
      <a:spcAft>
        <a:spcPct val="0"/>
      </a:spcAft>
      <a:defRPr sz="1200" kern="1200">
        <a:solidFill>
          <a:schemeClr val="tx1"/>
        </a:solidFill>
        <a:latin typeface="Arial" charset="0"/>
        <a:ea typeface="+mn-ea"/>
        <a:cs typeface="+mn-cs"/>
      </a:defRPr>
    </a:lvl3pPr>
    <a:lvl4pPr marL="1370013" algn="l" rtl="0" eaLnBrk="0" fontAlgn="base" hangingPunct="0">
      <a:spcBef>
        <a:spcPct val="30000"/>
      </a:spcBef>
      <a:spcAft>
        <a:spcPct val="0"/>
      </a:spcAft>
      <a:defRPr sz="1200" kern="1200">
        <a:solidFill>
          <a:schemeClr val="tx1"/>
        </a:solidFill>
        <a:latin typeface="Arial" charset="0"/>
        <a:ea typeface="+mn-ea"/>
        <a:cs typeface="+mn-cs"/>
      </a:defRPr>
    </a:lvl4pPr>
    <a:lvl5pPr marL="1827213" algn="l" rtl="0" eaLnBrk="0" fontAlgn="base" hangingPunct="0">
      <a:spcBef>
        <a:spcPct val="30000"/>
      </a:spcBef>
      <a:spcAft>
        <a:spcPct val="0"/>
      </a:spcAft>
      <a:defRPr sz="1200" kern="1200">
        <a:solidFill>
          <a:schemeClr val="tx1"/>
        </a:solidFill>
        <a:latin typeface="Arial" charset="0"/>
        <a:ea typeface="+mn-ea"/>
        <a:cs typeface="+mn-cs"/>
      </a:defRPr>
    </a:lvl5pPr>
    <a:lvl6pPr marL="2285771" algn="l" defTabSz="914309" rtl="0" eaLnBrk="1" latinLnBrk="0" hangingPunct="1">
      <a:defRPr sz="1200" kern="1200">
        <a:solidFill>
          <a:schemeClr val="tx1"/>
        </a:solidFill>
        <a:latin typeface="+mn-lt"/>
        <a:ea typeface="+mn-ea"/>
        <a:cs typeface="+mn-cs"/>
      </a:defRPr>
    </a:lvl6pPr>
    <a:lvl7pPr marL="2742926" algn="l" defTabSz="914309" rtl="0" eaLnBrk="1" latinLnBrk="0" hangingPunct="1">
      <a:defRPr sz="1200" kern="1200">
        <a:solidFill>
          <a:schemeClr val="tx1"/>
        </a:solidFill>
        <a:latin typeface="+mn-lt"/>
        <a:ea typeface="+mn-ea"/>
        <a:cs typeface="+mn-cs"/>
      </a:defRPr>
    </a:lvl7pPr>
    <a:lvl8pPr marL="3200080" algn="l" defTabSz="914309" rtl="0" eaLnBrk="1" latinLnBrk="0" hangingPunct="1">
      <a:defRPr sz="1200" kern="1200">
        <a:solidFill>
          <a:schemeClr val="tx1"/>
        </a:solidFill>
        <a:latin typeface="+mn-lt"/>
        <a:ea typeface="+mn-ea"/>
        <a:cs typeface="+mn-cs"/>
      </a:defRPr>
    </a:lvl8pPr>
    <a:lvl9pPr marL="3657234" algn="l" defTabSz="914309"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descr="Body Pages Logo - COLOR (no tag line).jpg"/>
          <p:cNvPicPr>
            <a:picLocks noChangeAspect="1"/>
          </p:cNvPicPr>
          <p:nvPr userDrawn="1"/>
        </p:nvPicPr>
        <p:blipFill>
          <a:blip r:embed="rId2" cstate="print"/>
          <a:stretch>
            <a:fillRect/>
          </a:stretch>
        </p:blipFill>
        <p:spPr>
          <a:xfrm>
            <a:off x="228600" y="845398"/>
            <a:ext cx="2514600" cy="716702"/>
          </a:xfrm>
          <a:prstGeom prst="rect">
            <a:avLst/>
          </a:prstGeom>
        </p:spPr>
      </p:pic>
      <p:sp>
        <p:nvSpPr>
          <p:cNvPr id="9" name="Text Placeholder 10"/>
          <p:cNvSpPr>
            <a:spLocks noGrp="1"/>
          </p:cNvSpPr>
          <p:nvPr>
            <p:ph type="body" sz="quarter" idx="13"/>
          </p:nvPr>
        </p:nvSpPr>
        <p:spPr>
          <a:xfrm>
            <a:off x="287020" y="6360949"/>
            <a:ext cx="2176780" cy="376237"/>
          </a:xfrm>
          <a:prstGeom prst="rect">
            <a:avLst/>
          </a:prstGeom>
        </p:spPr>
        <p:txBody>
          <a:bodyPr vert="horz"/>
          <a:lstStyle>
            <a:lvl1pPr algn="l">
              <a:buNone/>
              <a:defRPr sz="1200">
                <a:solidFill>
                  <a:schemeClr val="tx1"/>
                </a:solidFill>
                <a:latin typeface="Times New Roman"/>
                <a:cs typeface="Times New Roman"/>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smtClean="0"/>
              <a:t>Click to edit Master text styles</a:t>
            </a:r>
          </a:p>
        </p:txBody>
      </p:sp>
      <p:sp>
        <p:nvSpPr>
          <p:cNvPr id="10" name="Text Placeholder 10"/>
          <p:cNvSpPr>
            <a:spLocks noGrp="1"/>
          </p:cNvSpPr>
          <p:nvPr>
            <p:ph type="body" sz="quarter" idx="14"/>
          </p:nvPr>
        </p:nvSpPr>
        <p:spPr>
          <a:xfrm>
            <a:off x="2311400" y="6170449"/>
            <a:ext cx="6223000" cy="551026"/>
          </a:xfrm>
          <a:prstGeom prst="rect">
            <a:avLst/>
          </a:prstGeom>
        </p:spPr>
        <p:txBody>
          <a:bodyPr vert="horz"/>
          <a:lstStyle>
            <a:lvl1pPr algn="r">
              <a:buNone/>
              <a:defRPr sz="2500">
                <a:solidFill>
                  <a:srgbClr val="B01D14"/>
                </a:solidFill>
                <a:latin typeface="Times New Roman"/>
                <a:cs typeface="Times New Roman"/>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smtClean="0"/>
              <a:t>Click to edit Master text styles</a:t>
            </a:r>
          </a:p>
        </p:txBody>
      </p:sp>
      <p:sp>
        <p:nvSpPr>
          <p:cNvPr id="11" name="Subtitle 2"/>
          <p:cNvSpPr>
            <a:spLocks noGrp="1"/>
          </p:cNvSpPr>
          <p:nvPr>
            <p:ph type="subTitle" idx="1"/>
          </p:nvPr>
        </p:nvSpPr>
        <p:spPr>
          <a:xfrm>
            <a:off x="287020" y="1828799"/>
            <a:ext cx="7315200" cy="2475725"/>
          </a:xfrm>
          <a:prstGeom prst="rect">
            <a:avLst/>
          </a:prstGeom>
          <a:ln>
            <a:noFill/>
          </a:ln>
        </p:spPr>
        <p:txBody>
          <a:bodyPr/>
          <a:lstStyle>
            <a:lvl1pPr marL="0" marR="0" indent="0" algn="l" defTabSz="457200" rtl="0" eaLnBrk="1" fontAlgn="auto" latinLnBrk="0" hangingPunct="1">
              <a:lnSpc>
                <a:spcPct val="100000"/>
              </a:lnSpc>
              <a:spcBef>
                <a:spcPct val="20000"/>
              </a:spcBef>
              <a:spcAft>
                <a:spcPts val="600"/>
              </a:spcAft>
              <a:buClrTx/>
              <a:buSzTx/>
              <a:buFont typeface="Arial"/>
              <a:buNone/>
              <a:tabLst/>
              <a:defRPr sz="1100" baseline="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12" name="Text Placeholder 10"/>
          <p:cNvSpPr>
            <a:spLocks noGrp="1"/>
          </p:cNvSpPr>
          <p:nvPr>
            <p:ph type="body" sz="quarter" idx="15"/>
          </p:nvPr>
        </p:nvSpPr>
        <p:spPr>
          <a:xfrm>
            <a:off x="609600" y="5486400"/>
            <a:ext cx="7924800" cy="668337"/>
          </a:xfrm>
          <a:prstGeom prst="rect">
            <a:avLst/>
          </a:prstGeom>
        </p:spPr>
        <p:txBody>
          <a:bodyPr vert="horz" anchor="ctr" anchorCtr="0"/>
          <a:lstStyle>
            <a:lvl1pPr algn="r">
              <a:buNone/>
              <a:defRPr sz="1600">
                <a:solidFill>
                  <a:schemeClr val="tx1"/>
                </a:solidFill>
                <a:latin typeface="Arial" pitchFamily="34" charset="0"/>
                <a:cs typeface="Arial"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smtClean="0"/>
              <a:t>Click to edit Master text styles</a:t>
            </a:r>
          </a:p>
        </p:txBody>
      </p:sp>
      <p:sp>
        <p:nvSpPr>
          <p:cNvPr id="6" name="Rectangle 5"/>
          <p:cNvSpPr/>
          <p:nvPr userDrawn="1"/>
        </p:nvSpPr>
        <p:spPr>
          <a:xfrm>
            <a:off x="304800" y="1447800"/>
            <a:ext cx="670376" cy="261610"/>
          </a:xfrm>
          <a:prstGeom prst="rect">
            <a:avLst/>
          </a:prstGeom>
        </p:spPr>
        <p:txBody>
          <a:bodyPr wrap="none">
            <a:spAutoFit/>
          </a:bodyPr>
          <a:lstStyle/>
          <a:p>
            <a:pPr marL="342900" marR="0" lvl="0" indent="-342900" algn="l" defTabSz="457200" rtl="0" eaLnBrk="0" fontAlgn="base" latinLnBrk="0" hangingPunct="0">
              <a:lnSpc>
                <a:spcPct val="100000"/>
              </a:lnSpc>
              <a:spcBef>
                <a:spcPct val="20000"/>
              </a:spcBef>
              <a:spcAft>
                <a:spcPct val="0"/>
              </a:spcAft>
              <a:buClrTx/>
              <a:buSzTx/>
              <a:buFont typeface="Arial" pitchFamily="34" charset="0"/>
              <a:buNone/>
              <a:tabLst/>
              <a:defRPr/>
            </a:pPr>
            <a:r>
              <a:rPr kumimoji="0" lang="en-US" sz="11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Contact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F4A6BD72-2D2C-4400-A476-652365EC4B48}" type="slidenum">
              <a:rPr lang="en-US" smtClean="0"/>
              <a:pPr>
                <a:defRPr/>
              </a:pPr>
              <a:t>‹#›</a:t>
            </a:fld>
            <a:endParaRPr lang="en-US" dirty="0"/>
          </a:p>
        </p:txBody>
      </p:sp>
    </p:spTree>
    <p:extLst>
      <p:ext uri="{BB962C8B-B14F-4D97-AF65-F5344CB8AC3E}">
        <p14:creationId xmlns:p14="http://schemas.microsoft.com/office/powerpoint/2010/main" val="2697722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Formatted bullets one column with subtitle">
    <p:spTree>
      <p:nvGrpSpPr>
        <p:cNvPr id="1" name=""/>
        <p:cNvGrpSpPr/>
        <p:nvPr/>
      </p:nvGrpSpPr>
      <p:grpSpPr>
        <a:xfrm>
          <a:off x="0" y="0"/>
          <a:ext cx="0" cy="0"/>
          <a:chOff x="0" y="0"/>
          <a:chExt cx="0" cy="0"/>
        </a:xfrm>
      </p:grpSpPr>
      <p:sp>
        <p:nvSpPr>
          <p:cNvPr id="5" name="Text Placeholder 10"/>
          <p:cNvSpPr>
            <a:spLocks noGrp="1"/>
          </p:cNvSpPr>
          <p:nvPr>
            <p:ph type="body" sz="quarter" idx="16"/>
          </p:nvPr>
        </p:nvSpPr>
        <p:spPr>
          <a:xfrm>
            <a:off x="274320" y="452437"/>
            <a:ext cx="8229600" cy="376237"/>
          </a:xfrm>
          <a:prstGeom prst="rect">
            <a:avLst/>
          </a:prstGeom>
        </p:spPr>
        <p:txBody>
          <a:bodyPr vert="horz"/>
          <a:lstStyle>
            <a:lvl1pPr>
              <a:buNone/>
              <a:defRPr sz="1200">
                <a:solidFill>
                  <a:schemeClr val="tx1"/>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smtClean="0"/>
              <a:t>Click to edit Master text styles</a:t>
            </a:r>
          </a:p>
        </p:txBody>
      </p:sp>
      <p:sp>
        <p:nvSpPr>
          <p:cNvPr id="7" name="Text Placeholder 10"/>
          <p:cNvSpPr>
            <a:spLocks noGrp="1"/>
          </p:cNvSpPr>
          <p:nvPr>
            <p:ph type="body" sz="quarter" idx="18"/>
          </p:nvPr>
        </p:nvSpPr>
        <p:spPr>
          <a:xfrm>
            <a:off x="274320" y="76200"/>
            <a:ext cx="8229600" cy="376237"/>
          </a:xfrm>
          <a:prstGeom prst="rect">
            <a:avLst/>
          </a:prstGeom>
        </p:spPr>
        <p:txBody>
          <a:bodyPr vert="horz"/>
          <a:lstStyle>
            <a:lvl1pPr>
              <a:buNone/>
              <a:defRPr sz="2000">
                <a:solidFill>
                  <a:srgbClr val="B01D14"/>
                </a:solidFill>
                <a:latin typeface="+mn-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smtClean="0"/>
              <a:t>Click to edit Master text styles</a:t>
            </a:r>
          </a:p>
        </p:txBody>
      </p:sp>
      <p:sp>
        <p:nvSpPr>
          <p:cNvPr id="8" name="Slide Number Placeholder 5"/>
          <p:cNvSpPr>
            <a:spLocks noGrp="1"/>
          </p:cNvSpPr>
          <p:nvPr>
            <p:ph type="sldNum" sz="quarter" idx="15"/>
          </p:nvPr>
        </p:nvSpPr>
        <p:spPr>
          <a:xfrm>
            <a:off x="6667500" y="6446695"/>
            <a:ext cx="495300" cy="365125"/>
          </a:xfrm>
        </p:spPr>
        <p:txBody>
          <a:bodyPr/>
          <a:lstStyle>
            <a:lvl1pPr>
              <a:defRPr/>
            </a:lvl1pPr>
          </a:lstStyle>
          <a:p>
            <a:pPr>
              <a:defRPr/>
            </a:pPr>
            <a:fld id="{6A778C46-885F-4262-824A-4B7F63570494}" type="slidenum">
              <a:rPr lang="en-US"/>
              <a:pPr>
                <a:defRPr/>
              </a:pPr>
              <a:t>‹#›</a:t>
            </a:fld>
            <a:endParaRPr lang="en-US" dirty="0"/>
          </a:p>
        </p:txBody>
      </p:sp>
      <p:sp>
        <p:nvSpPr>
          <p:cNvPr id="12" name="Content Placeholder 8"/>
          <p:cNvSpPr>
            <a:spLocks noGrp="1"/>
          </p:cNvSpPr>
          <p:nvPr>
            <p:ph sz="quarter" idx="19"/>
          </p:nvPr>
        </p:nvSpPr>
        <p:spPr>
          <a:xfrm>
            <a:off x="457200" y="914400"/>
            <a:ext cx="8077200" cy="4876800"/>
          </a:xfrm>
          <a:prstGeom prst="rect">
            <a:avLst/>
          </a:prstGeom>
        </p:spPr>
        <p:txBody>
          <a:bodyPr/>
          <a:lstStyle>
            <a:lvl1pPr>
              <a:lnSpc>
                <a:spcPct val="130000"/>
              </a:lnSpc>
              <a:spcBef>
                <a:spcPts val="0"/>
              </a:spcBef>
              <a:buFont typeface="Wingdings" pitchFamily="2" charset="2"/>
              <a:buChar char="§"/>
              <a:defRPr sz="1400">
                <a:latin typeface="+mj-lt"/>
              </a:defRPr>
            </a:lvl1pPr>
            <a:lvl2pPr>
              <a:lnSpc>
                <a:spcPct val="130000"/>
              </a:lnSpc>
              <a:spcBef>
                <a:spcPts val="0"/>
              </a:spcBef>
              <a:defRPr sz="1400">
                <a:latin typeface="+mj-lt"/>
              </a:defRPr>
            </a:lvl2pPr>
            <a:lvl3pPr>
              <a:lnSpc>
                <a:spcPct val="130000"/>
              </a:lnSpc>
              <a:spcBef>
                <a:spcPts val="0"/>
              </a:spcBef>
              <a:buFont typeface="Courier New" pitchFamily="49" charset="0"/>
              <a:buChar char="o"/>
              <a:defRPr sz="1400">
                <a:latin typeface="+mj-lt"/>
              </a:defRPr>
            </a:lvl3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Bullet Columns v1">
    <p:spTree>
      <p:nvGrpSpPr>
        <p:cNvPr id="1" name=""/>
        <p:cNvGrpSpPr/>
        <p:nvPr/>
      </p:nvGrpSpPr>
      <p:grpSpPr>
        <a:xfrm>
          <a:off x="0" y="0"/>
          <a:ext cx="0" cy="0"/>
          <a:chOff x="0" y="0"/>
          <a:chExt cx="0" cy="0"/>
        </a:xfrm>
      </p:grpSpPr>
      <p:sp>
        <p:nvSpPr>
          <p:cNvPr id="16" name="Content Placeholder 15"/>
          <p:cNvSpPr>
            <a:spLocks noGrp="1"/>
          </p:cNvSpPr>
          <p:nvPr>
            <p:ph sz="quarter" idx="20"/>
          </p:nvPr>
        </p:nvSpPr>
        <p:spPr>
          <a:xfrm>
            <a:off x="457200" y="914400"/>
            <a:ext cx="3886200" cy="5029200"/>
          </a:xfrm>
          <a:prstGeom prst="rect">
            <a:avLst/>
          </a:prstGeom>
        </p:spPr>
        <p:txBody>
          <a:bodyPr/>
          <a:lstStyle>
            <a:lvl1pPr>
              <a:lnSpc>
                <a:spcPct val="130000"/>
              </a:lnSpc>
              <a:spcBef>
                <a:spcPts val="0"/>
              </a:spcBef>
              <a:buFont typeface="Wingdings" pitchFamily="2" charset="2"/>
              <a:buChar char="§"/>
              <a:defRPr sz="1400">
                <a:latin typeface="+mj-lt"/>
              </a:defRPr>
            </a:lvl1pPr>
            <a:lvl2pPr>
              <a:lnSpc>
                <a:spcPct val="130000"/>
              </a:lnSpc>
              <a:spcBef>
                <a:spcPts val="0"/>
              </a:spcBef>
              <a:defRPr sz="1400">
                <a:latin typeface="+mj-lt"/>
              </a:defRPr>
            </a:lvl2pPr>
            <a:lvl3pPr>
              <a:lnSpc>
                <a:spcPct val="130000"/>
              </a:lnSpc>
              <a:spcBef>
                <a:spcPts val="0"/>
              </a:spcBef>
              <a:buFont typeface="Courier New" pitchFamily="49" charset="0"/>
              <a:buChar char="o"/>
              <a:defRPr sz="1400">
                <a:latin typeface="+mj-l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Text Placeholder 10"/>
          <p:cNvSpPr>
            <a:spLocks noGrp="1"/>
          </p:cNvSpPr>
          <p:nvPr>
            <p:ph type="body" sz="quarter" idx="16"/>
          </p:nvPr>
        </p:nvSpPr>
        <p:spPr>
          <a:xfrm>
            <a:off x="274320" y="461963"/>
            <a:ext cx="8229600" cy="376237"/>
          </a:xfrm>
          <a:prstGeom prst="rect">
            <a:avLst/>
          </a:prstGeom>
        </p:spPr>
        <p:txBody>
          <a:bodyPr vert="horz"/>
          <a:lstStyle>
            <a:lvl1pPr>
              <a:buNone/>
              <a:defRPr sz="1200">
                <a:solidFill>
                  <a:schemeClr val="tx1"/>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smtClean="0"/>
              <a:t>Click to edit Master text styles</a:t>
            </a:r>
          </a:p>
        </p:txBody>
      </p:sp>
      <p:sp>
        <p:nvSpPr>
          <p:cNvPr id="13" name="Text Placeholder 10"/>
          <p:cNvSpPr>
            <a:spLocks noGrp="1"/>
          </p:cNvSpPr>
          <p:nvPr>
            <p:ph type="body" sz="quarter" idx="17"/>
          </p:nvPr>
        </p:nvSpPr>
        <p:spPr>
          <a:xfrm>
            <a:off x="274320" y="85726"/>
            <a:ext cx="8229600" cy="376237"/>
          </a:xfrm>
          <a:prstGeom prst="rect">
            <a:avLst/>
          </a:prstGeom>
        </p:spPr>
        <p:txBody>
          <a:bodyPr vert="horz"/>
          <a:lstStyle>
            <a:lvl1pPr>
              <a:buNone/>
              <a:defRPr sz="2000">
                <a:solidFill>
                  <a:srgbClr val="B01D14"/>
                </a:solidFill>
                <a:latin typeface="+mn-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smtClean="0"/>
              <a:t>Click to edit Master text styles</a:t>
            </a:r>
          </a:p>
        </p:txBody>
      </p:sp>
      <p:sp>
        <p:nvSpPr>
          <p:cNvPr id="9" name="Slide Number Placeholder 5"/>
          <p:cNvSpPr>
            <a:spLocks noGrp="1"/>
          </p:cNvSpPr>
          <p:nvPr>
            <p:ph type="sldNum" sz="quarter" idx="15"/>
          </p:nvPr>
        </p:nvSpPr>
        <p:spPr>
          <a:xfrm>
            <a:off x="6667500" y="6446695"/>
            <a:ext cx="495300" cy="365125"/>
          </a:xfrm>
        </p:spPr>
        <p:txBody>
          <a:bodyPr/>
          <a:lstStyle>
            <a:lvl1pPr>
              <a:defRPr/>
            </a:lvl1pPr>
          </a:lstStyle>
          <a:p>
            <a:pPr>
              <a:defRPr/>
            </a:pPr>
            <a:fld id="{6A778C46-885F-4262-824A-4B7F63570494}" type="slidenum">
              <a:rPr lang="en-US"/>
              <a:pPr>
                <a:defRPr/>
              </a:pPr>
              <a:t>‹#›</a:t>
            </a:fld>
            <a:endParaRPr lang="en-US" dirty="0"/>
          </a:p>
        </p:txBody>
      </p:sp>
      <p:sp>
        <p:nvSpPr>
          <p:cNvPr id="17" name="Content Placeholder 15"/>
          <p:cNvSpPr>
            <a:spLocks noGrp="1"/>
          </p:cNvSpPr>
          <p:nvPr>
            <p:ph sz="quarter" idx="21"/>
          </p:nvPr>
        </p:nvSpPr>
        <p:spPr>
          <a:xfrm>
            <a:off x="4495800" y="914400"/>
            <a:ext cx="3886200" cy="5029200"/>
          </a:xfrm>
          <a:prstGeom prst="rect">
            <a:avLst/>
          </a:prstGeom>
        </p:spPr>
        <p:txBody>
          <a:bodyPr/>
          <a:lstStyle>
            <a:lvl1pPr>
              <a:lnSpc>
                <a:spcPct val="130000"/>
              </a:lnSpc>
              <a:spcBef>
                <a:spcPts val="0"/>
              </a:spcBef>
              <a:buFont typeface="Wingdings" pitchFamily="2" charset="2"/>
              <a:buChar char="§"/>
              <a:defRPr sz="1400">
                <a:latin typeface="+mj-lt"/>
              </a:defRPr>
            </a:lvl1pPr>
            <a:lvl2pPr>
              <a:lnSpc>
                <a:spcPct val="130000"/>
              </a:lnSpc>
              <a:spcBef>
                <a:spcPts val="0"/>
              </a:spcBef>
              <a:defRPr sz="1400">
                <a:latin typeface="+mj-lt"/>
              </a:defRPr>
            </a:lvl2pPr>
            <a:lvl3pPr>
              <a:lnSpc>
                <a:spcPct val="130000"/>
              </a:lnSpc>
              <a:spcBef>
                <a:spcPts val="0"/>
              </a:spcBef>
              <a:buFont typeface="Courier New" pitchFamily="49" charset="0"/>
              <a:buChar char="o"/>
              <a:defRPr sz="1400">
                <a:latin typeface="+mj-lt"/>
              </a:defRPr>
            </a:lvl3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Bullet Columns no subtitle">
    <p:spTree>
      <p:nvGrpSpPr>
        <p:cNvPr id="1" name=""/>
        <p:cNvGrpSpPr/>
        <p:nvPr/>
      </p:nvGrpSpPr>
      <p:grpSpPr>
        <a:xfrm>
          <a:off x="0" y="0"/>
          <a:ext cx="0" cy="0"/>
          <a:chOff x="0" y="0"/>
          <a:chExt cx="0" cy="0"/>
        </a:xfrm>
      </p:grpSpPr>
      <p:sp>
        <p:nvSpPr>
          <p:cNvPr id="11" name="Text Placeholder 10"/>
          <p:cNvSpPr>
            <a:spLocks noGrp="1"/>
          </p:cNvSpPr>
          <p:nvPr>
            <p:ph type="body" sz="quarter" idx="16"/>
          </p:nvPr>
        </p:nvSpPr>
        <p:spPr>
          <a:xfrm>
            <a:off x="274320" y="304800"/>
            <a:ext cx="8229600" cy="376237"/>
          </a:xfrm>
          <a:prstGeom prst="rect">
            <a:avLst/>
          </a:prstGeom>
        </p:spPr>
        <p:txBody>
          <a:bodyPr vert="horz"/>
          <a:lstStyle>
            <a:lvl1pPr>
              <a:buNone/>
              <a:defRPr sz="2000">
                <a:solidFill>
                  <a:srgbClr val="B01D14"/>
                </a:solidFill>
                <a:latin typeface="+mn-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smtClean="0"/>
              <a:t>Click to edit Master text styles</a:t>
            </a:r>
          </a:p>
        </p:txBody>
      </p:sp>
      <p:sp>
        <p:nvSpPr>
          <p:cNvPr id="12" name="Slide Number Placeholder 5"/>
          <p:cNvSpPr>
            <a:spLocks noGrp="1"/>
          </p:cNvSpPr>
          <p:nvPr>
            <p:ph type="sldNum" sz="quarter" idx="15"/>
          </p:nvPr>
        </p:nvSpPr>
        <p:spPr>
          <a:xfrm>
            <a:off x="6667500" y="6446695"/>
            <a:ext cx="495300" cy="365125"/>
          </a:xfrm>
        </p:spPr>
        <p:txBody>
          <a:bodyPr/>
          <a:lstStyle>
            <a:lvl1pPr>
              <a:defRPr/>
            </a:lvl1pPr>
          </a:lstStyle>
          <a:p>
            <a:pPr>
              <a:defRPr/>
            </a:pPr>
            <a:fld id="{6A778C46-885F-4262-824A-4B7F63570494}" type="slidenum">
              <a:rPr lang="en-US"/>
              <a:pPr>
                <a:defRPr/>
              </a:pPr>
              <a:t>‹#›</a:t>
            </a:fld>
            <a:endParaRPr lang="en-US" dirty="0"/>
          </a:p>
        </p:txBody>
      </p:sp>
      <p:sp>
        <p:nvSpPr>
          <p:cNvPr id="13" name="Content Placeholder 15"/>
          <p:cNvSpPr>
            <a:spLocks noGrp="1"/>
          </p:cNvSpPr>
          <p:nvPr>
            <p:ph sz="quarter" idx="20"/>
          </p:nvPr>
        </p:nvSpPr>
        <p:spPr>
          <a:xfrm>
            <a:off x="457200" y="914400"/>
            <a:ext cx="3886200" cy="5029200"/>
          </a:xfrm>
          <a:prstGeom prst="rect">
            <a:avLst/>
          </a:prstGeom>
        </p:spPr>
        <p:txBody>
          <a:bodyPr/>
          <a:lstStyle>
            <a:lvl1pPr>
              <a:lnSpc>
                <a:spcPct val="130000"/>
              </a:lnSpc>
              <a:spcBef>
                <a:spcPts val="0"/>
              </a:spcBef>
              <a:buFont typeface="Wingdings" pitchFamily="2" charset="2"/>
              <a:buChar char="§"/>
              <a:defRPr sz="1400">
                <a:latin typeface="+mj-lt"/>
              </a:defRPr>
            </a:lvl1pPr>
            <a:lvl2pPr>
              <a:lnSpc>
                <a:spcPct val="130000"/>
              </a:lnSpc>
              <a:spcBef>
                <a:spcPts val="0"/>
              </a:spcBef>
              <a:defRPr sz="1400">
                <a:latin typeface="+mj-lt"/>
              </a:defRPr>
            </a:lvl2pPr>
            <a:lvl3pPr>
              <a:lnSpc>
                <a:spcPct val="130000"/>
              </a:lnSpc>
              <a:spcBef>
                <a:spcPts val="0"/>
              </a:spcBef>
              <a:buFont typeface="Courier New" pitchFamily="49" charset="0"/>
              <a:buChar char="o"/>
              <a:defRPr sz="1400">
                <a:latin typeface="+mj-l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4" name="Content Placeholder 15"/>
          <p:cNvSpPr>
            <a:spLocks noGrp="1"/>
          </p:cNvSpPr>
          <p:nvPr>
            <p:ph sz="quarter" idx="21"/>
          </p:nvPr>
        </p:nvSpPr>
        <p:spPr>
          <a:xfrm>
            <a:off x="4495800" y="914400"/>
            <a:ext cx="3886200" cy="5029200"/>
          </a:xfrm>
          <a:prstGeom prst="rect">
            <a:avLst/>
          </a:prstGeom>
        </p:spPr>
        <p:txBody>
          <a:bodyPr/>
          <a:lstStyle>
            <a:lvl1pPr>
              <a:lnSpc>
                <a:spcPct val="130000"/>
              </a:lnSpc>
              <a:spcBef>
                <a:spcPts val="0"/>
              </a:spcBef>
              <a:buFont typeface="Wingdings" pitchFamily="2" charset="2"/>
              <a:buChar char="§"/>
              <a:defRPr sz="1400">
                <a:latin typeface="+mj-lt"/>
              </a:defRPr>
            </a:lvl1pPr>
            <a:lvl2pPr>
              <a:lnSpc>
                <a:spcPct val="130000"/>
              </a:lnSpc>
              <a:spcBef>
                <a:spcPts val="0"/>
              </a:spcBef>
              <a:defRPr sz="1400">
                <a:latin typeface="+mj-lt"/>
              </a:defRPr>
            </a:lvl2pPr>
            <a:lvl3pPr>
              <a:lnSpc>
                <a:spcPct val="130000"/>
              </a:lnSpc>
              <a:spcBef>
                <a:spcPts val="0"/>
              </a:spcBef>
              <a:buFont typeface="Courier New" pitchFamily="49" charset="0"/>
              <a:buChar char="o"/>
              <a:defRPr sz="1400">
                <a:latin typeface="+mj-lt"/>
              </a:defRPr>
            </a:lvl3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Bullet Columns v2">
    <p:spTree>
      <p:nvGrpSpPr>
        <p:cNvPr id="1" name=""/>
        <p:cNvGrpSpPr/>
        <p:nvPr/>
      </p:nvGrpSpPr>
      <p:grpSpPr>
        <a:xfrm>
          <a:off x="0" y="0"/>
          <a:ext cx="0" cy="0"/>
          <a:chOff x="0" y="0"/>
          <a:chExt cx="0" cy="0"/>
        </a:xfrm>
      </p:grpSpPr>
      <p:sp>
        <p:nvSpPr>
          <p:cNvPr id="16" name="Content Placeholder 15"/>
          <p:cNvSpPr>
            <a:spLocks noGrp="1"/>
          </p:cNvSpPr>
          <p:nvPr>
            <p:ph sz="quarter" idx="20"/>
          </p:nvPr>
        </p:nvSpPr>
        <p:spPr>
          <a:xfrm>
            <a:off x="2590800" y="914400"/>
            <a:ext cx="5943600" cy="5029200"/>
          </a:xfrm>
          <a:prstGeom prst="rect">
            <a:avLst/>
          </a:prstGeom>
        </p:spPr>
        <p:txBody>
          <a:bodyPr/>
          <a:lstStyle>
            <a:lvl1pPr>
              <a:lnSpc>
                <a:spcPct val="130000"/>
              </a:lnSpc>
              <a:spcBef>
                <a:spcPts val="0"/>
              </a:spcBef>
              <a:buFont typeface="Wingdings" pitchFamily="2" charset="2"/>
              <a:buChar char="§"/>
              <a:defRPr sz="1400">
                <a:latin typeface="+mj-lt"/>
              </a:defRPr>
            </a:lvl1pPr>
            <a:lvl2pPr>
              <a:lnSpc>
                <a:spcPct val="130000"/>
              </a:lnSpc>
              <a:spcBef>
                <a:spcPts val="0"/>
              </a:spcBef>
              <a:defRPr sz="1400">
                <a:latin typeface="+mj-lt"/>
              </a:defRPr>
            </a:lvl2pPr>
            <a:lvl3pPr>
              <a:lnSpc>
                <a:spcPct val="130000"/>
              </a:lnSpc>
              <a:spcBef>
                <a:spcPts val="0"/>
              </a:spcBef>
              <a:buFont typeface="Courier New" pitchFamily="49" charset="0"/>
              <a:buChar char="o"/>
              <a:defRPr sz="1400">
                <a:latin typeface="+mj-l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2"/>
          <p:cNvSpPr>
            <a:spLocks noGrp="1"/>
          </p:cNvSpPr>
          <p:nvPr>
            <p:ph idx="13"/>
          </p:nvPr>
        </p:nvSpPr>
        <p:spPr>
          <a:xfrm>
            <a:off x="457200" y="914401"/>
            <a:ext cx="2021840" cy="3078480"/>
          </a:xfrm>
          <a:prstGeom prst="rect">
            <a:avLst/>
          </a:prstGeom>
        </p:spPr>
        <p:txBody>
          <a:bodyPr/>
          <a:lstStyle>
            <a:lvl1pPr algn="l">
              <a:buFontTx/>
              <a:buNone/>
              <a:defRPr sz="1100">
                <a:solidFill>
                  <a:schemeClr val="tx1"/>
                </a:solidFill>
                <a:latin typeface="+mj-lt"/>
                <a:cs typeface="Minion Pro"/>
              </a:defRPr>
            </a:lvl1pPr>
            <a:lvl2pPr>
              <a:buClr>
                <a:srgbClr val="5E5C60"/>
              </a:buClr>
              <a:buFont typeface="Wingdings" charset="2"/>
              <a:buChar char="§"/>
              <a:defRPr sz="1700">
                <a:solidFill>
                  <a:srgbClr val="5E5C60"/>
                </a:solidFill>
                <a:latin typeface="Minion Pro"/>
                <a:cs typeface="Minion Pro"/>
              </a:defRPr>
            </a:lvl2pPr>
            <a:lvl3pPr>
              <a:buFont typeface="Wingdings" charset="2"/>
              <a:buNone/>
              <a:defRPr sz="1400">
                <a:solidFill>
                  <a:srgbClr val="5E5C60"/>
                </a:solidFill>
                <a:latin typeface="Minion Pro"/>
                <a:cs typeface="Minion Pro"/>
              </a:defRPr>
            </a:lvl3pPr>
            <a:lvl4pPr algn="l">
              <a:buFontTx/>
              <a:buNone/>
              <a:defRPr sz="1700">
                <a:solidFill>
                  <a:schemeClr val="tx1"/>
                </a:solidFill>
                <a:latin typeface="Minion Pro"/>
                <a:cs typeface="Minion Pro"/>
              </a:defRPr>
            </a:lvl4pPr>
            <a:lvl5pPr>
              <a:buFontTx/>
              <a:buNone/>
              <a:defRPr sz="1700">
                <a:solidFill>
                  <a:srgbClr val="5E5C60"/>
                </a:solidFill>
                <a:latin typeface="Minion Pro"/>
                <a:cs typeface="Minion Pro"/>
              </a:defRPr>
            </a:lvl5pPr>
          </a:lstStyle>
          <a:p>
            <a:pPr lvl="0"/>
            <a:r>
              <a:rPr lang="en-US" dirty="0" smtClean="0"/>
              <a:t>Click to edit Master</a:t>
            </a:r>
          </a:p>
          <a:p>
            <a:pPr lvl="0"/>
            <a:r>
              <a:rPr lang="en-US" dirty="0" smtClean="0"/>
              <a:t>text styles	</a:t>
            </a:r>
          </a:p>
          <a:p>
            <a:pPr lvl="3"/>
            <a:r>
              <a:rPr lang="en-US" dirty="0" smtClean="0"/>
              <a:t>											</a:t>
            </a:r>
          </a:p>
        </p:txBody>
      </p:sp>
      <p:sp>
        <p:nvSpPr>
          <p:cNvPr id="13" name="Text Placeholder 10"/>
          <p:cNvSpPr>
            <a:spLocks noGrp="1"/>
          </p:cNvSpPr>
          <p:nvPr>
            <p:ph type="body" sz="quarter" idx="16"/>
          </p:nvPr>
        </p:nvSpPr>
        <p:spPr>
          <a:xfrm>
            <a:off x="274320" y="452437"/>
            <a:ext cx="8229600" cy="376237"/>
          </a:xfrm>
          <a:prstGeom prst="rect">
            <a:avLst/>
          </a:prstGeom>
        </p:spPr>
        <p:txBody>
          <a:bodyPr vert="horz"/>
          <a:lstStyle>
            <a:lvl1pPr>
              <a:buNone/>
              <a:defRPr sz="1200">
                <a:solidFill>
                  <a:schemeClr val="tx1"/>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smtClean="0"/>
              <a:t>Click to edit Master text styles</a:t>
            </a:r>
          </a:p>
        </p:txBody>
      </p:sp>
      <p:sp>
        <p:nvSpPr>
          <p:cNvPr id="12" name="Text Placeholder 10"/>
          <p:cNvSpPr>
            <a:spLocks noGrp="1"/>
          </p:cNvSpPr>
          <p:nvPr>
            <p:ph type="body" sz="quarter" idx="17"/>
          </p:nvPr>
        </p:nvSpPr>
        <p:spPr>
          <a:xfrm>
            <a:off x="274320" y="76200"/>
            <a:ext cx="8229600" cy="376237"/>
          </a:xfrm>
          <a:prstGeom prst="rect">
            <a:avLst/>
          </a:prstGeom>
        </p:spPr>
        <p:txBody>
          <a:bodyPr vert="horz"/>
          <a:lstStyle>
            <a:lvl1pPr>
              <a:buNone/>
              <a:defRPr sz="2000">
                <a:solidFill>
                  <a:srgbClr val="B01D14"/>
                </a:solidFill>
                <a:latin typeface="+mn-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smtClean="0"/>
              <a:t>Click to edit Master text styles</a:t>
            </a:r>
          </a:p>
        </p:txBody>
      </p:sp>
      <p:sp>
        <p:nvSpPr>
          <p:cNvPr id="9" name="Slide Number Placeholder 5"/>
          <p:cNvSpPr>
            <a:spLocks noGrp="1"/>
          </p:cNvSpPr>
          <p:nvPr>
            <p:ph type="sldNum" sz="quarter" idx="15"/>
          </p:nvPr>
        </p:nvSpPr>
        <p:spPr>
          <a:xfrm>
            <a:off x="6667500" y="6446695"/>
            <a:ext cx="495300" cy="365125"/>
          </a:xfrm>
        </p:spPr>
        <p:txBody>
          <a:bodyPr/>
          <a:lstStyle>
            <a:lvl1pPr>
              <a:defRPr/>
            </a:lvl1pPr>
          </a:lstStyle>
          <a:p>
            <a:pPr>
              <a:defRPr/>
            </a:pPr>
            <a:fld id="{6A778C46-885F-4262-824A-4B7F63570494}"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wo Bullet Columns no subtitle">
    <p:spTree>
      <p:nvGrpSpPr>
        <p:cNvPr id="1" name=""/>
        <p:cNvGrpSpPr/>
        <p:nvPr/>
      </p:nvGrpSpPr>
      <p:grpSpPr>
        <a:xfrm>
          <a:off x="0" y="0"/>
          <a:ext cx="0" cy="0"/>
          <a:chOff x="0" y="0"/>
          <a:chExt cx="0" cy="0"/>
        </a:xfrm>
      </p:grpSpPr>
      <p:sp>
        <p:nvSpPr>
          <p:cNvPr id="8" name="Content Placeholder 2"/>
          <p:cNvSpPr>
            <a:spLocks noGrp="1"/>
          </p:cNvSpPr>
          <p:nvPr>
            <p:ph idx="13"/>
          </p:nvPr>
        </p:nvSpPr>
        <p:spPr>
          <a:xfrm>
            <a:off x="457200" y="914400"/>
            <a:ext cx="2021840" cy="3078480"/>
          </a:xfrm>
          <a:prstGeom prst="rect">
            <a:avLst/>
          </a:prstGeom>
        </p:spPr>
        <p:txBody>
          <a:bodyPr/>
          <a:lstStyle>
            <a:lvl1pPr algn="l">
              <a:buFontTx/>
              <a:buNone/>
              <a:defRPr sz="1100">
                <a:solidFill>
                  <a:schemeClr val="tx1"/>
                </a:solidFill>
                <a:latin typeface="+mj-lt"/>
                <a:cs typeface="Minion Pro"/>
              </a:defRPr>
            </a:lvl1pPr>
            <a:lvl2pPr>
              <a:buClr>
                <a:srgbClr val="5E5C60"/>
              </a:buClr>
              <a:buFont typeface="Wingdings" charset="2"/>
              <a:buChar char="§"/>
              <a:defRPr sz="1700">
                <a:solidFill>
                  <a:srgbClr val="5E5C60"/>
                </a:solidFill>
                <a:latin typeface="Minion Pro"/>
                <a:cs typeface="Minion Pro"/>
              </a:defRPr>
            </a:lvl2pPr>
            <a:lvl3pPr>
              <a:buFont typeface="Wingdings" charset="2"/>
              <a:buNone/>
              <a:defRPr sz="1400">
                <a:solidFill>
                  <a:srgbClr val="5E5C60"/>
                </a:solidFill>
                <a:latin typeface="Minion Pro"/>
                <a:cs typeface="Minion Pro"/>
              </a:defRPr>
            </a:lvl3pPr>
            <a:lvl4pPr algn="l">
              <a:buFontTx/>
              <a:buNone/>
              <a:defRPr sz="1700">
                <a:solidFill>
                  <a:schemeClr val="tx1"/>
                </a:solidFill>
                <a:latin typeface="Minion Pro"/>
                <a:cs typeface="Minion Pro"/>
              </a:defRPr>
            </a:lvl4pPr>
            <a:lvl5pPr>
              <a:buFontTx/>
              <a:buNone/>
              <a:defRPr sz="1700">
                <a:solidFill>
                  <a:srgbClr val="5E5C60"/>
                </a:solidFill>
                <a:latin typeface="Minion Pro"/>
                <a:cs typeface="Minion Pro"/>
              </a:defRPr>
            </a:lvl5pPr>
          </a:lstStyle>
          <a:p>
            <a:pPr lvl="0"/>
            <a:r>
              <a:rPr lang="en-US" dirty="0" smtClean="0"/>
              <a:t>Click to edit Master</a:t>
            </a:r>
          </a:p>
          <a:p>
            <a:pPr lvl="0"/>
            <a:r>
              <a:rPr lang="en-US" dirty="0" smtClean="0"/>
              <a:t>text styles	</a:t>
            </a:r>
          </a:p>
          <a:p>
            <a:pPr lvl="3"/>
            <a:r>
              <a:rPr lang="en-US" dirty="0" smtClean="0"/>
              <a:t>											</a:t>
            </a:r>
          </a:p>
        </p:txBody>
      </p:sp>
      <p:sp>
        <p:nvSpPr>
          <p:cNvPr id="11" name="Text Placeholder 10"/>
          <p:cNvSpPr>
            <a:spLocks noGrp="1"/>
          </p:cNvSpPr>
          <p:nvPr>
            <p:ph type="body" sz="quarter" idx="16"/>
          </p:nvPr>
        </p:nvSpPr>
        <p:spPr>
          <a:xfrm>
            <a:off x="274320" y="304800"/>
            <a:ext cx="8229600" cy="376237"/>
          </a:xfrm>
          <a:prstGeom prst="rect">
            <a:avLst/>
          </a:prstGeom>
        </p:spPr>
        <p:txBody>
          <a:bodyPr vert="horz"/>
          <a:lstStyle>
            <a:lvl1pPr>
              <a:buNone/>
              <a:defRPr sz="2000">
                <a:solidFill>
                  <a:srgbClr val="B01D14"/>
                </a:solidFill>
                <a:latin typeface="+mn-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smtClean="0"/>
              <a:t>Click to edit Master text styles</a:t>
            </a:r>
          </a:p>
        </p:txBody>
      </p:sp>
      <p:sp>
        <p:nvSpPr>
          <p:cNvPr id="7" name="Slide Number Placeholder 5"/>
          <p:cNvSpPr>
            <a:spLocks noGrp="1"/>
          </p:cNvSpPr>
          <p:nvPr>
            <p:ph type="sldNum" sz="quarter" idx="15"/>
          </p:nvPr>
        </p:nvSpPr>
        <p:spPr>
          <a:xfrm>
            <a:off x="6667500" y="6446695"/>
            <a:ext cx="495300" cy="365125"/>
          </a:xfrm>
        </p:spPr>
        <p:txBody>
          <a:bodyPr/>
          <a:lstStyle>
            <a:lvl1pPr>
              <a:defRPr/>
            </a:lvl1pPr>
          </a:lstStyle>
          <a:p>
            <a:pPr>
              <a:defRPr/>
            </a:pPr>
            <a:fld id="{6A778C46-885F-4262-824A-4B7F63570494}" type="slidenum">
              <a:rPr lang="en-US"/>
              <a:pPr>
                <a:defRPr/>
              </a:pPr>
              <a:t>‹#›</a:t>
            </a:fld>
            <a:endParaRPr lang="en-US" dirty="0"/>
          </a:p>
        </p:txBody>
      </p:sp>
      <p:sp>
        <p:nvSpPr>
          <p:cNvPr id="9" name="Content Placeholder 15"/>
          <p:cNvSpPr>
            <a:spLocks noGrp="1"/>
          </p:cNvSpPr>
          <p:nvPr>
            <p:ph sz="quarter" idx="20"/>
          </p:nvPr>
        </p:nvSpPr>
        <p:spPr>
          <a:xfrm>
            <a:off x="2590800" y="914400"/>
            <a:ext cx="5943600" cy="5029200"/>
          </a:xfrm>
          <a:prstGeom prst="rect">
            <a:avLst/>
          </a:prstGeom>
        </p:spPr>
        <p:txBody>
          <a:bodyPr/>
          <a:lstStyle>
            <a:lvl1pPr>
              <a:lnSpc>
                <a:spcPct val="130000"/>
              </a:lnSpc>
              <a:spcBef>
                <a:spcPts val="0"/>
              </a:spcBef>
              <a:buFont typeface="Wingdings" pitchFamily="2" charset="2"/>
              <a:buChar char="§"/>
              <a:defRPr sz="1400">
                <a:latin typeface="+mj-lt"/>
              </a:defRPr>
            </a:lvl1pPr>
            <a:lvl2pPr>
              <a:lnSpc>
                <a:spcPct val="130000"/>
              </a:lnSpc>
              <a:spcBef>
                <a:spcPts val="0"/>
              </a:spcBef>
              <a:defRPr sz="1400">
                <a:latin typeface="+mj-lt"/>
              </a:defRPr>
            </a:lvl2pPr>
            <a:lvl3pPr>
              <a:lnSpc>
                <a:spcPct val="130000"/>
              </a:lnSpc>
              <a:spcBef>
                <a:spcPts val="0"/>
              </a:spcBef>
              <a:buFont typeface="Courier New" pitchFamily="49" charset="0"/>
              <a:buChar char="o"/>
              <a:defRPr sz="1400">
                <a:latin typeface="+mj-lt"/>
              </a:defRPr>
            </a:lvl3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py and Graph">
    <p:spTree>
      <p:nvGrpSpPr>
        <p:cNvPr id="1" name=""/>
        <p:cNvGrpSpPr/>
        <p:nvPr/>
      </p:nvGrpSpPr>
      <p:grpSpPr>
        <a:xfrm>
          <a:off x="0" y="0"/>
          <a:ext cx="0" cy="0"/>
          <a:chOff x="0" y="0"/>
          <a:chExt cx="0" cy="0"/>
        </a:xfrm>
      </p:grpSpPr>
      <p:pic>
        <p:nvPicPr>
          <p:cNvPr id="7" name="Picture 10"/>
          <p:cNvPicPr>
            <a:picLocks noChangeAspect="1"/>
          </p:cNvPicPr>
          <p:nvPr/>
        </p:nvPicPr>
        <p:blipFill>
          <a:blip r:embed="rId2" cstate="print"/>
          <a:srcRect/>
          <a:stretch>
            <a:fillRect/>
          </a:stretch>
        </p:blipFill>
        <p:spPr bwMode="auto">
          <a:xfrm>
            <a:off x="4518819" y="914400"/>
            <a:ext cx="40386" cy="4846320"/>
          </a:xfrm>
          <a:prstGeom prst="rect">
            <a:avLst/>
          </a:prstGeom>
          <a:noFill/>
          <a:ln w="9525">
            <a:noFill/>
            <a:miter lim="800000"/>
            <a:headEnd/>
            <a:tailEnd/>
          </a:ln>
        </p:spPr>
      </p:pic>
      <p:sp>
        <p:nvSpPr>
          <p:cNvPr id="10" name="Content Placeholder 2"/>
          <p:cNvSpPr>
            <a:spLocks noGrp="1"/>
          </p:cNvSpPr>
          <p:nvPr>
            <p:ph idx="15"/>
          </p:nvPr>
        </p:nvSpPr>
        <p:spPr>
          <a:xfrm>
            <a:off x="4655820" y="914400"/>
            <a:ext cx="3992880" cy="695909"/>
          </a:xfrm>
          <a:prstGeom prst="rect">
            <a:avLst/>
          </a:prstGeom>
        </p:spPr>
        <p:txBody>
          <a:bodyPr/>
          <a:lstStyle>
            <a:lvl1pPr>
              <a:buFont typeface="Wingdings" charset="2"/>
              <a:buNone/>
              <a:defRPr sz="1100" baseline="0">
                <a:solidFill>
                  <a:srgbClr val="B01D14"/>
                </a:solidFill>
                <a:latin typeface="+mn-lt"/>
                <a:cs typeface="Minion Pro"/>
              </a:defRPr>
            </a:lvl1pPr>
            <a:lvl2pPr>
              <a:buClr>
                <a:srgbClr val="5E5C60"/>
              </a:buClr>
              <a:buFont typeface="Wingdings" charset="2"/>
              <a:buChar char="§"/>
              <a:defRPr sz="1700">
                <a:solidFill>
                  <a:srgbClr val="5E5C60"/>
                </a:solidFill>
                <a:latin typeface="Minion Pro"/>
                <a:cs typeface="Minion Pro"/>
              </a:defRPr>
            </a:lvl2pPr>
            <a:lvl3pPr>
              <a:buFont typeface="Wingdings" charset="2"/>
              <a:buNone/>
              <a:defRPr sz="1400">
                <a:solidFill>
                  <a:srgbClr val="5E5C60"/>
                </a:solidFill>
                <a:latin typeface="Minion Pro"/>
                <a:cs typeface="Minion Pro"/>
              </a:defRPr>
            </a:lvl3pPr>
            <a:lvl4pPr>
              <a:buFont typeface="Wingdings" charset="2"/>
              <a:buNone/>
              <a:defRPr sz="1700">
                <a:solidFill>
                  <a:srgbClr val="5E5C60"/>
                </a:solidFill>
                <a:latin typeface="Minion Pro"/>
                <a:cs typeface="Minion Pro"/>
              </a:defRPr>
            </a:lvl4pPr>
            <a:lvl5pPr>
              <a:buFontTx/>
              <a:buNone/>
              <a:defRPr sz="1700">
                <a:solidFill>
                  <a:srgbClr val="5E5C60"/>
                </a:solidFill>
                <a:latin typeface="Minion Pro"/>
                <a:cs typeface="Minion Pro"/>
              </a:defRPr>
            </a:lvl5pPr>
          </a:lstStyle>
          <a:p>
            <a:pPr lvl="0"/>
            <a:r>
              <a:rPr lang="en-US" dirty="0" smtClean="0"/>
              <a:t>Click to edit Master text styles</a:t>
            </a:r>
          </a:p>
        </p:txBody>
      </p:sp>
      <p:sp>
        <p:nvSpPr>
          <p:cNvPr id="13" name="Chart Placeholder 12"/>
          <p:cNvSpPr>
            <a:spLocks noGrp="1"/>
          </p:cNvSpPr>
          <p:nvPr>
            <p:ph type="chart" sz="quarter" idx="16"/>
          </p:nvPr>
        </p:nvSpPr>
        <p:spPr>
          <a:xfrm>
            <a:off x="4656138" y="1752600"/>
            <a:ext cx="3992562" cy="4013200"/>
          </a:xfrm>
          <a:prstGeom prst="rect">
            <a:avLst/>
          </a:prstGeom>
        </p:spPr>
        <p:txBody>
          <a:bodyPr vert="horz"/>
          <a:lstStyle>
            <a:lvl1pPr>
              <a:buNone/>
              <a:defRPr sz="2000">
                <a:solidFill>
                  <a:schemeClr val="tx1"/>
                </a:solidFill>
                <a:latin typeface="+mj-lt"/>
                <a:cs typeface="Minon Pro"/>
              </a:defRPr>
            </a:lvl1pPr>
          </a:lstStyle>
          <a:p>
            <a:pPr lvl="0"/>
            <a:r>
              <a:rPr lang="en-US" noProof="0" dirty="0" smtClean="0"/>
              <a:t>Click icon to add chart</a:t>
            </a:r>
            <a:endParaRPr lang="en-US" noProof="0" dirty="0"/>
          </a:p>
        </p:txBody>
      </p:sp>
      <p:sp>
        <p:nvSpPr>
          <p:cNvPr id="12" name="Text Placeholder 10"/>
          <p:cNvSpPr>
            <a:spLocks noGrp="1"/>
          </p:cNvSpPr>
          <p:nvPr>
            <p:ph type="body" sz="quarter" idx="17"/>
          </p:nvPr>
        </p:nvSpPr>
        <p:spPr>
          <a:xfrm>
            <a:off x="274320" y="452437"/>
            <a:ext cx="8229600" cy="376237"/>
          </a:xfrm>
          <a:prstGeom prst="rect">
            <a:avLst/>
          </a:prstGeom>
        </p:spPr>
        <p:txBody>
          <a:bodyPr vert="horz"/>
          <a:lstStyle>
            <a:lvl1pPr>
              <a:buNone/>
              <a:defRPr sz="1200">
                <a:solidFill>
                  <a:schemeClr val="tx1"/>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smtClean="0"/>
              <a:t>Click to edit Master text styles</a:t>
            </a:r>
          </a:p>
        </p:txBody>
      </p:sp>
      <p:sp>
        <p:nvSpPr>
          <p:cNvPr id="14" name="Text Placeholder 10"/>
          <p:cNvSpPr>
            <a:spLocks noGrp="1"/>
          </p:cNvSpPr>
          <p:nvPr>
            <p:ph type="body" sz="quarter" idx="14"/>
          </p:nvPr>
        </p:nvSpPr>
        <p:spPr>
          <a:xfrm>
            <a:off x="274320" y="76200"/>
            <a:ext cx="8229600" cy="376237"/>
          </a:xfrm>
          <a:prstGeom prst="rect">
            <a:avLst/>
          </a:prstGeom>
        </p:spPr>
        <p:txBody>
          <a:bodyPr vert="horz"/>
          <a:lstStyle>
            <a:lvl1pPr>
              <a:buNone/>
              <a:defRPr sz="2000">
                <a:solidFill>
                  <a:srgbClr val="B01D14"/>
                </a:solidFill>
                <a:latin typeface="+mn-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smtClean="0"/>
              <a:t>Click to edit Master text styles</a:t>
            </a:r>
          </a:p>
        </p:txBody>
      </p:sp>
      <p:sp>
        <p:nvSpPr>
          <p:cNvPr id="11" name="Slide Number Placeholder 5"/>
          <p:cNvSpPr>
            <a:spLocks noGrp="1"/>
          </p:cNvSpPr>
          <p:nvPr>
            <p:ph type="sldNum" sz="quarter" idx="18"/>
          </p:nvPr>
        </p:nvSpPr>
        <p:spPr>
          <a:xfrm>
            <a:off x="6667500" y="6446695"/>
            <a:ext cx="495300" cy="365125"/>
          </a:xfrm>
        </p:spPr>
        <p:txBody>
          <a:bodyPr/>
          <a:lstStyle>
            <a:lvl1pPr>
              <a:defRPr/>
            </a:lvl1pPr>
          </a:lstStyle>
          <a:p>
            <a:pPr>
              <a:defRPr/>
            </a:pPr>
            <a:fld id="{6A778C46-885F-4262-824A-4B7F63570494}" type="slidenum">
              <a:rPr lang="en-US"/>
              <a:pPr>
                <a:defRPr/>
              </a:pPr>
              <a:t>‹#›</a:t>
            </a:fld>
            <a:endParaRPr lang="en-US" dirty="0"/>
          </a:p>
        </p:txBody>
      </p:sp>
      <p:sp>
        <p:nvSpPr>
          <p:cNvPr id="18" name="Content Placeholder 17"/>
          <p:cNvSpPr>
            <a:spLocks noGrp="1"/>
          </p:cNvSpPr>
          <p:nvPr>
            <p:ph sz="quarter" idx="19"/>
          </p:nvPr>
        </p:nvSpPr>
        <p:spPr>
          <a:xfrm>
            <a:off x="457200" y="914400"/>
            <a:ext cx="3962400" cy="4851400"/>
          </a:xfrm>
          <a:prstGeom prst="rect">
            <a:avLst/>
          </a:prstGeom>
        </p:spPr>
        <p:txBody>
          <a:bodyPr/>
          <a:lstStyle>
            <a:lvl1pPr>
              <a:lnSpc>
                <a:spcPct val="130000"/>
              </a:lnSpc>
              <a:spcBef>
                <a:spcPts val="0"/>
              </a:spcBef>
              <a:buFont typeface="Wingdings" pitchFamily="2" charset="2"/>
              <a:buChar char="§"/>
              <a:defRPr sz="1400">
                <a:latin typeface="+mj-lt"/>
              </a:defRPr>
            </a:lvl1pPr>
            <a:lvl2pPr>
              <a:lnSpc>
                <a:spcPct val="130000"/>
              </a:lnSpc>
              <a:spcBef>
                <a:spcPts val="0"/>
              </a:spcBef>
              <a:defRPr sz="1400">
                <a:latin typeface="+mj-lt"/>
              </a:defRPr>
            </a:lvl2pPr>
            <a:lvl3pPr>
              <a:lnSpc>
                <a:spcPct val="130000"/>
              </a:lnSpc>
              <a:spcBef>
                <a:spcPts val="0"/>
              </a:spcBef>
              <a:buFont typeface="Courier New" pitchFamily="49" charset="0"/>
              <a:buChar char="o"/>
              <a:defRPr sz="1400">
                <a:latin typeface="+mj-lt"/>
              </a:defRPr>
            </a:lvl3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py and Graph no subtitle">
    <p:spTree>
      <p:nvGrpSpPr>
        <p:cNvPr id="1" name=""/>
        <p:cNvGrpSpPr/>
        <p:nvPr/>
      </p:nvGrpSpPr>
      <p:grpSpPr>
        <a:xfrm>
          <a:off x="0" y="0"/>
          <a:ext cx="0" cy="0"/>
          <a:chOff x="0" y="0"/>
          <a:chExt cx="0" cy="0"/>
        </a:xfrm>
      </p:grpSpPr>
      <p:sp>
        <p:nvSpPr>
          <p:cNvPr id="9" name="Text Placeholder 10"/>
          <p:cNvSpPr>
            <a:spLocks noGrp="1"/>
          </p:cNvSpPr>
          <p:nvPr>
            <p:ph type="body" sz="quarter" idx="17"/>
          </p:nvPr>
        </p:nvSpPr>
        <p:spPr>
          <a:xfrm>
            <a:off x="274320" y="304800"/>
            <a:ext cx="8229600" cy="376237"/>
          </a:xfrm>
          <a:prstGeom prst="rect">
            <a:avLst/>
          </a:prstGeom>
        </p:spPr>
        <p:txBody>
          <a:bodyPr vert="horz"/>
          <a:lstStyle>
            <a:lvl1pPr>
              <a:buNone/>
              <a:defRPr sz="2000">
                <a:solidFill>
                  <a:srgbClr val="B01D14"/>
                </a:solidFill>
                <a:latin typeface="+mn-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smtClean="0"/>
              <a:t>Click to edit Master text styles</a:t>
            </a:r>
          </a:p>
        </p:txBody>
      </p:sp>
      <p:sp>
        <p:nvSpPr>
          <p:cNvPr id="12" name="Slide Number Placeholder 5"/>
          <p:cNvSpPr>
            <a:spLocks noGrp="1"/>
          </p:cNvSpPr>
          <p:nvPr>
            <p:ph type="sldNum" sz="quarter" idx="18"/>
          </p:nvPr>
        </p:nvSpPr>
        <p:spPr>
          <a:xfrm>
            <a:off x="6667500" y="6446695"/>
            <a:ext cx="495300" cy="365125"/>
          </a:xfrm>
        </p:spPr>
        <p:txBody>
          <a:bodyPr/>
          <a:lstStyle>
            <a:lvl1pPr>
              <a:defRPr/>
            </a:lvl1pPr>
          </a:lstStyle>
          <a:p>
            <a:pPr>
              <a:defRPr/>
            </a:pPr>
            <a:fld id="{6A778C46-885F-4262-824A-4B7F63570494}" type="slidenum">
              <a:rPr lang="en-US"/>
              <a:pPr>
                <a:defRPr/>
              </a:pPr>
              <a:t>‹#›</a:t>
            </a:fld>
            <a:endParaRPr lang="en-US" dirty="0"/>
          </a:p>
        </p:txBody>
      </p:sp>
      <p:pic>
        <p:nvPicPr>
          <p:cNvPr id="19" name="Picture 10"/>
          <p:cNvPicPr>
            <a:picLocks noChangeAspect="1"/>
          </p:cNvPicPr>
          <p:nvPr userDrawn="1"/>
        </p:nvPicPr>
        <p:blipFill>
          <a:blip r:embed="rId2" cstate="print"/>
          <a:srcRect/>
          <a:stretch>
            <a:fillRect/>
          </a:stretch>
        </p:blipFill>
        <p:spPr bwMode="auto">
          <a:xfrm>
            <a:off x="4518819" y="914400"/>
            <a:ext cx="40386" cy="4846320"/>
          </a:xfrm>
          <a:prstGeom prst="rect">
            <a:avLst/>
          </a:prstGeom>
          <a:noFill/>
          <a:ln w="9525">
            <a:noFill/>
            <a:miter lim="800000"/>
            <a:headEnd/>
            <a:tailEnd/>
          </a:ln>
        </p:spPr>
      </p:pic>
      <p:sp>
        <p:nvSpPr>
          <p:cNvPr id="20" name="Content Placeholder 2"/>
          <p:cNvSpPr>
            <a:spLocks noGrp="1"/>
          </p:cNvSpPr>
          <p:nvPr>
            <p:ph idx="15"/>
          </p:nvPr>
        </p:nvSpPr>
        <p:spPr>
          <a:xfrm>
            <a:off x="4655820" y="914400"/>
            <a:ext cx="3992880" cy="695909"/>
          </a:xfrm>
          <a:prstGeom prst="rect">
            <a:avLst/>
          </a:prstGeom>
        </p:spPr>
        <p:txBody>
          <a:bodyPr/>
          <a:lstStyle>
            <a:lvl1pPr>
              <a:buFont typeface="Wingdings" charset="2"/>
              <a:buNone/>
              <a:defRPr sz="1100" baseline="0">
                <a:solidFill>
                  <a:srgbClr val="B01D14"/>
                </a:solidFill>
                <a:latin typeface="+mn-lt"/>
                <a:cs typeface="Minion Pro"/>
              </a:defRPr>
            </a:lvl1pPr>
            <a:lvl2pPr>
              <a:buClr>
                <a:srgbClr val="5E5C60"/>
              </a:buClr>
              <a:buFont typeface="Wingdings" charset="2"/>
              <a:buChar char="§"/>
              <a:defRPr sz="1700">
                <a:solidFill>
                  <a:srgbClr val="5E5C60"/>
                </a:solidFill>
                <a:latin typeface="Minion Pro"/>
                <a:cs typeface="Minion Pro"/>
              </a:defRPr>
            </a:lvl2pPr>
            <a:lvl3pPr>
              <a:buFont typeface="Wingdings" charset="2"/>
              <a:buNone/>
              <a:defRPr sz="1400">
                <a:solidFill>
                  <a:srgbClr val="5E5C60"/>
                </a:solidFill>
                <a:latin typeface="Minion Pro"/>
                <a:cs typeface="Minion Pro"/>
              </a:defRPr>
            </a:lvl3pPr>
            <a:lvl4pPr>
              <a:buFont typeface="Wingdings" charset="2"/>
              <a:buNone/>
              <a:defRPr sz="1700">
                <a:solidFill>
                  <a:srgbClr val="5E5C60"/>
                </a:solidFill>
                <a:latin typeface="Minion Pro"/>
                <a:cs typeface="Minion Pro"/>
              </a:defRPr>
            </a:lvl4pPr>
            <a:lvl5pPr>
              <a:buFontTx/>
              <a:buNone/>
              <a:defRPr sz="1700">
                <a:solidFill>
                  <a:srgbClr val="5E5C60"/>
                </a:solidFill>
                <a:latin typeface="Minion Pro"/>
                <a:cs typeface="Minion Pro"/>
              </a:defRPr>
            </a:lvl5pPr>
          </a:lstStyle>
          <a:p>
            <a:pPr lvl="0"/>
            <a:r>
              <a:rPr lang="en-US" dirty="0" smtClean="0"/>
              <a:t>Click to edit Master text styles</a:t>
            </a:r>
          </a:p>
        </p:txBody>
      </p:sp>
      <p:sp>
        <p:nvSpPr>
          <p:cNvPr id="21" name="Chart Placeholder 12"/>
          <p:cNvSpPr>
            <a:spLocks noGrp="1"/>
          </p:cNvSpPr>
          <p:nvPr>
            <p:ph type="chart" sz="quarter" idx="16"/>
          </p:nvPr>
        </p:nvSpPr>
        <p:spPr>
          <a:xfrm>
            <a:off x="4656138" y="1752600"/>
            <a:ext cx="3992562" cy="4013200"/>
          </a:xfrm>
          <a:prstGeom prst="rect">
            <a:avLst/>
          </a:prstGeom>
        </p:spPr>
        <p:txBody>
          <a:bodyPr vert="horz"/>
          <a:lstStyle>
            <a:lvl1pPr>
              <a:buNone/>
              <a:defRPr sz="2000">
                <a:solidFill>
                  <a:schemeClr val="tx1"/>
                </a:solidFill>
                <a:latin typeface="+mj-lt"/>
                <a:cs typeface="Minon Pro"/>
              </a:defRPr>
            </a:lvl1pPr>
          </a:lstStyle>
          <a:p>
            <a:pPr lvl="0"/>
            <a:r>
              <a:rPr lang="en-US" noProof="0" dirty="0" smtClean="0"/>
              <a:t>Click icon to add chart</a:t>
            </a:r>
            <a:endParaRPr lang="en-US" noProof="0" dirty="0"/>
          </a:p>
        </p:txBody>
      </p:sp>
      <p:sp>
        <p:nvSpPr>
          <p:cNvPr id="22" name="Content Placeholder 17"/>
          <p:cNvSpPr>
            <a:spLocks noGrp="1"/>
          </p:cNvSpPr>
          <p:nvPr>
            <p:ph sz="quarter" idx="19"/>
          </p:nvPr>
        </p:nvSpPr>
        <p:spPr>
          <a:xfrm>
            <a:off x="457200" y="914400"/>
            <a:ext cx="3962400" cy="4851400"/>
          </a:xfrm>
          <a:prstGeom prst="rect">
            <a:avLst/>
          </a:prstGeom>
        </p:spPr>
        <p:txBody>
          <a:bodyPr/>
          <a:lstStyle>
            <a:lvl1pPr>
              <a:lnSpc>
                <a:spcPct val="130000"/>
              </a:lnSpc>
              <a:spcBef>
                <a:spcPts val="0"/>
              </a:spcBef>
              <a:buFont typeface="Wingdings" pitchFamily="2" charset="2"/>
              <a:buChar char="§"/>
              <a:defRPr sz="1400">
                <a:latin typeface="Arial" pitchFamily="34" charset="0"/>
                <a:cs typeface="Arial" pitchFamily="34" charset="0"/>
              </a:defRPr>
            </a:lvl1pPr>
            <a:lvl2pPr>
              <a:lnSpc>
                <a:spcPct val="130000"/>
              </a:lnSpc>
              <a:spcBef>
                <a:spcPts val="0"/>
              </a:spcBef>
              <a:defRPr sz="1400">
                <a:latin typeface="Arial" pitchFamily="34" charset="0"/>
                <a:cs typeface="Arial" pitchFamily="34" charset="0"/>
              </a:defRPr>
            </a:lvl2pPr>
            <a:lvl3pPr>
              <a:lnSpc>
                <a:spcPct val="130000"/>
              </a:lnSpc>
              <a:spcBef>
                <a:spcPts val="0"/>
              </a:spcBef>
              <a:buFont typeface="Courier New" pitchFamily="49" charset="0"/>
              <a:buChar char="o"/>
              <a:defRPr sz="1400">
                <a:latin typeface="Arial" pitchFamily="34" charset="0"/>
                <a:cs typeface="Arial"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Graphs">
    <p:spTree>
      <p:nvGrpSpPr>
        <p:cNvPr id="1" name=""/>
        <p:cNvGrpSpPr/>
        <p:nvPr/>
      </p:nvGrpSpPr>
      <p:grpSpPr>
        <a:xfrm>
          <a:off x="0" y="0"/>
          <a:ext cx="0" cy="0"/>
          <a:chOff x="0" y="0"/>
          <a:chExt cx="0" cy="0"/>
        </a:xfrm>
      </p:grpSpPr>
      <p:pic>
        <p:nvPicPr>
          <p:cNvPr id="8" name="Picture 10"/>
          <p:cNvPicPr>
            <a:picLocks noChangeAspect="1"/>
          </p:cNvPicPr>
          <p:nvPr/>
        </p:nvPicPr>
        <p:blipFill>
          <a:blip r:embed="rId2" cstate="print"/>
          <a:srcRect/>
          <a:stretch>
            <a:fillRect/>
          </a:stretch>
        </p:blipFill>
        <p:spPr bwMode="auto">
          <a:xfrm>
            <a:off x="4477764" y="914400"/>
            <a:ext cx="40386" cy="4846320"/>
          </a:xfrm>
          <a:prstGeom prst="rect">
            <a:avLst/>
          </a:prstGeom>
          <a:noFill/>
          <a:ln w="9525">
            <a:noFill/>
            <a:miter lim="800000"/>
            <a:headEnd/>
            <a:tailEnd/>
          </a:ln>
        </p:spPr>
      </p:pic>
      <p:sp>
        <p:nvSpPr>
          <p:cNvPr id="10" name="Content Placeholder 2"/>
          <p:cNvSpPr>
            <a:spLocks noGrp="1"/>
          </p:cNvSpPr>
          <p:nvPr>
            <p:ph idx="15"/>
          </p:nvPr>
        </p:nvSpPr>
        <p:spPr>
          <a:xfrm>
            <a:off x="4612341" y="914400"/>
            <a:ext cx="3992880" cy="695909"/>
          </a:xfrm>
          <a:prstGeom prst="rect">
            <a:avLst/>
          </a:prstGeom>
        </p:spPr>
        <p:txBody>
          <a:bodyPr/>
          <a:lstStyle>
            <a:lvl1pPr>
              <a:buFont typeface="Wingdings" charset="2"/>
              <a:buNone/>
              <a:defRPr sz="1100" baseline="0">
                <a:solidFill>
                  <a:srgbClr val="B01D14"/>
                </a:solidFill>
                <a:latin typeface="+mn-lt"/>
                <a:cs typeface="Minion Pro"/>
              </a:defRPr>
            </a:lvl1pPr>
            <a:lvl2pPr>
              <a:buClr>
                <a:srgbClr val="5E5C60"/>
              </a:buClr>
              <a:buFont typeface="Wingdings" charset="2"/>
              <a:buChar char="§"/>
              <a:defRPr sz="1700">
                <a:solidFill>
                  <a:srgbClr val="5E5C60"/>
                </a:solidFill>
                <a:latin typeface="Minion Pro"/>
                <a:cs typeface="Minion Pro"/>
              </a:defRPr>
            </a:lvl2pPr>
            <a:lvl3pPr>
              <a:buFont typeface="Wingdings" charset="2"/>
              <a:buNone/>
              <a:defRPr sz="1400">
                <a:solidFill>
                  <a:srgbClr val="5E5C60"/>
                </a:solidFill>
                <a:latin typeface="Minion Pro"/>
                <a:cs typeface="Minion Pro"/>
              </a:defRPr>
            </a:lvl3pPr>
            <a:lvl4pPr>
              <a:buFont typeface="Wingdings" charset="2"/>
              <a:buNone/>
              <a:defRPr sz="1700">
                <a:solidFill>
                  <a:srgbClr val="5E5C60"/>
                </a:solidFill>
                <a:latin typeface="Minion Pro"/>
                <a:cs typeface="Minion Pro"/>
              </a:defRPr>
            </a:lvl4pPr>
            <a:lvl5pPr>
              <a:buFontTx/>
              <a:buNone/>
              <a:defRPr sz="1700">
                <a:solidFill>
                  <a:srgbClr val="5E5C60"/>
                </a:solidFill>
                <a:latin typeface="Minion Pro"/>
                <a:cs typeface="Minion Pro"/>
              </a:defRPr>
            </a:lvl5pPr>
          </a:lstStyle>
          <a:p>
            <a:pPr lvl="0"/>
            <a:r>
              <a:rPr lang="en-US" dirty="0" smtClean="0"/>
              <a:t>Click to edit Master text styles</a:t>
            </a:r>
          </a:p>
        </p:txBody>
      </p:sp>
      <p:sp>
        <p:nvSpPr>
          <p:cNvPr id="13" name="Chart Placeholder 12"/>
          <p:cNvSpPr>
            <a:spLocks noGrp="1"/>
          </p:cNvSpPr>
          <p:nvPr>
            <p:ph type="chart" sz="quarter" idx="16"/>
          </p:nvPr>
        </p:nvSpPr>
        <p:spPr>
          <a:xfrm>
            <a:off x="4612659" y="1752600"/>
            <a:ext cx="3992562" cy="4013200"/>
          </a:xfrm>
          <a:prstGeom prst="rect">
            <a:avLst/>
          </a:prstGeom>
        </p:spPr>
        <p:txBody>
          <a:bodyPr vert="horz"/>
          <a:lstStyle>
            <a:lvl1pPr>
              <a:buNone/>
              <a:defRPr sz="2000">
                <a:solidFill>
                  <a:schemeClr val="tx1"/>
                </a:solidFill>
                <a:latin typeface="Minon Pro"/>
                <a:cs typeface="Minon Pro"/>
              </a:defRPr>
            </a:lvl1pPr>
          </a:lstStyle>
          <a:p>
            <a:pPr lvl="0"/>
            <a:r>
              <a:rPr lang="en-US" noProof="0" dirty="0" smtClean="0"/>
              <a:t>Click icon to add chart</a:t>
            </a:r>
            <a:endParaRPr lang="en-US" noProof="0" dirty="0"/>
          </a:p>
        </p:txBody>
      </p:sp>
      <p:sp>
        <p:nvSpPr>
          <p:cNvPr id="9" name="Content Placeholder 2"/>
          <p:cNvSpPr>
            <a:spLocks noGrp="1"/>
          </p:cNvSpPr>
          <p:nvPr>
            <p:ph idx="17"/>
          </p:nvPr>
        </p:nvSpPr>
        <p:spPr>
          <a:xfrm>
            <a:off x="381000" y="914400"/>
            <a:ext cx="3992880" cy="695909"/>
          </a:xfrm>
          <a:prstGeom prst="rect">
            <a:avLst/>
          </a:prstGeom>
        </p:spPr>
        <p:txBody>
          <a:bodyPr/>
          <a:lstStyle>
            <a:lvl1pPr>
              <a:buFont typeface="Wingdings" charset="2"/>
              <a:buNone/>
              <a:defRPr sz="1100" baseline="0">
                <a:solidFill>
                  <a:srgbClr val="B01D14"/>
                </a:solidFill>
                <a:latin typeface="+mn-lt"/>
                <a:cs typeface="Minion Pro"/>
              </a:defRPr>
            </a:lvl1pPr>
            <a:lvl2pPr>
              <a:buClr>
                <a:srgbClr val="5E5C60"/>
              </a:buClr>
              <a:buFont typeface="Wingdings" charset="2"/>
              <a:buChar char="§"/>
              <a:defRPr sz="1700">
                <a:solidFill>
                  <a:srgbClr val="5E5C60"/>
                </a:solidFill>
                <a:latin typeface="Minion Pro"/>
                <a:cs typeface="Minion Pro"/>
              </a:defRPr>
            </a:lvl2pPr>
            <a:lvl3pPr>
              <a:buFont typeface="Wingdings" charset="2"/>
              <a:buNone/>
              <a:defRPr sz="1400">
                <a:solidFill>
                  <a:srgbClr val="5E5C60"/>
                </a:solidFill>
                <a:latin typeface="Minion Pro"/>
                <a:cs typeface="Minion Pro"/>
              </a:defRPr>
            </a:lvl3pPr>
            <a:lvl4pPr>
              <a:buFont typeface="Wingdings" charset="2"/>
              <a:buNone/>
              <a:defRPr sz="1700">
                <a:solidFill>
                  <a:srgbClr val="5E5C60"/>
                </a:solidFill>
                <a:latin typeface="Minion Pro"/>
                <a:cs typeface="Minion Pro"/>
              </a:defRPr>
            </a:lvl4pPr>
            <a:lvl5pPr>
              <a:buFontTx/>
              <a:buNone/>
              <a:defRPr sz="1700">
                <a:solidFill>
                  <a:srgbClr val="5E5C60"/>
                </a:solidFill>
                <a:latin typeface="Minion Pro"/>
                <a:cs typeface="Minion Pro"/>
              </a:defRPr>
            </a:lvl5pPr>
          </a:lstStyle>
          <a:p>
            <a:pPr lvl="0"/>
            <a:r>
              <a:rPr lang="en-US" dirty="0" smtClean="0"/>
              <a:t>Click to edit Master text styles</a:t>
            </a:r>
          </a:p>
        </p:txBody>
      </p:sp>
      <p:sp>
        <p:nvSpPr>
          <p:cNvPr id="12" name="Chart Placeholder 12"/>
          <p:cNvSpPr>
            <a:spLocks noGrp="1"/>
          </p:cNvSpPr>
          <p:nvPr>
            <p:ph type="chart" sz="quarter" idx="18"/>
          </p:nvPr>
        </p:nvSpPr>
        <p:spPr>
          <a:xfrm>
            <a:off x="381000" y="1752600"/>
            <a:ext cx="3992562" cy="4031933"/>
          </a:xfrm>
          <a:prstGeom prst="rect">
            <a:avLst/>
          </a:prstGeom>
        </p:spPr>
        <p:txBody>
          <a:bodyPr vert="horz"/>
          <a:lstStyle>
            <a:lvl1pPr>
              <a:buNone/>
              <a:defRPr sz="2000">
                <a:solidFill>
                  <a:schemeClr val="tx1"/>
                </a:solidFill>
                <a:latin typeface="Minon Pro"/>
                <a:cs typeface="Minon Pro"/>
              </a:defRPr>
            </a:lvl1pPr>
          </a:lstStyle>
          <a:p>
            <a:pPr lvl="0"/>
            <a:r>
              <a:rPr lang="en-US" noProof="0" dirty="0" smtClean="0"/>
              <a:t>Click icon to add chart</a:t>
            </a:r>
            <a:endParaRPr lang="en-US" noProof="0" dirty="0"/>
          </a:p>
        </p:txBody>
      </p:sp>
      <p:sp>
        <p:nvSpPr>
          <p:cNvPr id="14" name="Text Placeholder 10"/>
          <p:cNvSpPr>
            <a:spLocks noGrp="1"/>
          </p:cNvSpPr>
          <p:nvPr>
            <p:ph type="body" sz="quarter" idx="13"/>
          </p:nvPr>
        </p:nvSpPr>
        <p:spPr>
          <a:xfrm>
            <a:off x="274320" y="452437"/>
            <a:ext cx="8229600" cy="376237"/>
          </a:xfrm>
          <a:prstGeom prst="rect">
            <a:avLst/>
          </a:prstGeom>
        </p:spPr>
        <p:txBody>
          <a:bodyPr vert="horz"/>
          <a:lstStyle>
            <a:lvl1pPr>
              <a:buNone/>
              <a:defRPr sz="1200">
                <a:solidFill>
                  <a:schemeClr val="tx1"/>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smtClean="0"/>
              <a:t>Click to edit Master text styles</a:t>
            </a:r>
          </a:p>
        </p:txBody>
      </p:sp>
      <p:sp>
        <p:nvSpPr>
          <p:cNvPr id="17" name="Text Placeholder 10"/>
          <p:cNvSpPr>
            <a:spLocks noGrp="1"/>
          </p:cNvSpPr>
          <p:nvPr>
            <p:ph type="body" sz="quarter" idx="14"/>
          </p:nvPr>
        </p:nvSpPr>
        <p:spPr>
          <a:xfrm>
            <a:off x="274320" y="76200"/>
            <a:ext cx="8229600" cy="376237"/>
          </a:xfrm>
          <a:prstGeom prst="rect">
            <a:avLst/>
          </a:prstGeom>
        </p:spPr>
        <p:txBody>
          <a:bodyPr vert="horz"/>
          <a:lstStyle>
            <a:lvl1pPr>
              <a:buNone/>
              <a:defRPr sz="2000">
                <a:solidFill>
                  <a:srgbClr val="B01D14"/>
                </a:solidFill>
                <a:latin typeface="+mn-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smtClean="0"/>
              <a:t>Click to edit Master text styles</a:t>
            </a:r>
          </a:p>
        </p:txBody>
      </p:sp>
      <p:sp>
        <p:nvSpPr>
          <p:cNvPr id="18" name="Slide Number Placeholder 5"/>
          <p:cNvSpPr>
            <a:spLocks noGrp="1"/>
          </p:cNvSpPr>
          <p:nvPr>
            <p:ph type="sldNum" sz="quarter" idx="19"/>
          </p:nvPr>
        </p:nvSpPr>
        <p:spPr>
          <a:xfrm>
            <a:off x="6667500" y="6446695"/>
            <a:ext cx="495300" cy="365125"/>
          </a:xfrm>
        </p:spPr>
        <p:txBody>
          <a:bodyPr/>
          <a:lstStyle>
            <a:lvl1pPr>
              <a:defRPr/>
            </a:lvl1pPr>
          </a:lstStyle>
          <a:p>
            <a:pPr>
              <a:defRPr/>
            </a:pPr>
            <a:fld id="{6A778C46-885F-4262-824A-4B7F63570494}"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Graphs no subtitle">
    <p:spTree>
      <p:nvGrpSpPr>
        <p:cNvPr id="1" name=""/>
        <p:cNvGrpSpPr/>
        <p:nvPr/>
      </p:nvGrpSpPr>
      <p:grpSpPr>
        <a:xfrm>
          <a:off x="0" y="0"/>
          <a:ext cx="0" cy="0"/>
          <a:chOff x="0" y="0"/>
          <a:chExt cx="0" cy="0"/>
        </a:xfrm>
      </p:grpSpPr>
      <p:sp>
        <p:nvSpPr>
          <p:cNvPr id="14" name="Text Placeholder 10"/>
          <p:cNvSpPr>
            <a:spLocks noGrp="1"/>
          </p:cNvSpPr>
          <p:nvPr>
            <p:ph type="body" sz="quarter" idx="19"/>
          </p:nvPr>
        </p:nvSpPr>
        <p:spPr>
          <a:xfrm>
            <a:off x="274320" y="304800"/>
            <a:ext cx="8229600" cy="376237"/>
          </a:xfrm>
          <a:prstGeom prst="rect">
            <a:avLst/>
          </a:prstGeom>
        </p:spPr>
        <p:txBody>
          <a:bodyPr vert="horz"/>
          <a:lstStyle>
            <a:lvl1pPr>
              <a:buNone/>
              <a:defRPr sz="2000">
                <a:solidFill>
                  <a:srgbClr val="B01D14"/>
                </a:solidFill>
                <a:latin typeface="+mn-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smtClean="0"/>
              <a:t>Click to edit Master text styles</a:t>
            </a:r>
          </a:p>
        </p:txBody>
      </p:sp>
      <p:sp>
        <p:nvSpPr>
          <p:cNvPr id="11" name="Slide Number Placeholder 5"/>
          <p:cNvSpPr>
            <a:spLocks noGrp="1"/>
          </p:cNvSpPr>
          <p:nvPr>
            <p:ph type="sldNum" sz="quarter" idx="20"/>
          </p:nvPr>
        </p:nvSpPr>
        <p:spPr>
          <a:xfrm>
            <a:off x="6667500" y="6446695"/>
            <a:ext cx="495300" cy="365125"/>
          </a:xfrm>
        </p:spPr>
        <p:txBody>
          <a:bodyPr/>
          <a:lstStyle>
            <a:lvl1pPr>
              <a:defRPr/>
            </a:lvl1pPr>
          </a:lstStyle>
          <a:p>
            <a:pPr>
              <a:defRPr/>
            </a:pPr>
            <a:fld id="{6A778C46-885F-4262-824A-4B7F63570494}" type="slidenum">
              <a:rPr lang="en-US"/>
              <a:pPr>
                <a:defRPr/>
              </a:pPr>
              <a:t>‹#›</a:t>
            </a:fld>
            <a:endParaRPr lang="en-US" dirty="0"/>
          </a:p>
        </p:txBody>
      </p:sp>
      <p:pic>
        <p:nvPicPr>
          <p:cNvPr id="28" name="Picture 10"/>
          <p:cNvPicPr>
            <a:picLocks noChangeAspect="1"/>
          </p:cNvPicPr>
          <p:nvPr userDrawn="1"/>
        </p:nvPicPr>
        <p:blipFill>
          <a:blip r:embed="rId2" cstate="print"/>
          <a:srcRect/>
          <a:stretch>
            <a:fillRect/>
          </a:stretch>
        </p:blipFill>
        <p:spPr bwMode="auto">
          <a:xfrm>
            <a:off x="4477764" y="914400"/>
            <a:ext cx="40386" cy="4846320"/>
          </a:xfrm>
          <a:prstGeom prst="rect">
            <a:avLst/>
          </a:prstGeom>
          <a:noFill/>
          <a:ln w="9525">
            <a:noFill/>
            <a:miter lim="800000"/>
            <a:headEnd/>
            <a:tailEnd/>
          </a:ln>
        </p:spPr>
      </p:pic>
      <p:sp>
        <p:nvSpPr>
          <p:cNvPr id="29" name="Content Placeholder 2"/>
          <p:cNvSpPr>
            <a:spLocks noGrp="1"/>
          </p:cNvSpPr>
          <p:nvPr>
            <p:ph idx="15"/>
          </p:nvPr>
        </p:nvSpPr>
        <p:spPr>
          <a:xfrm>
            <a:off x="4606302" y="914400"/>
            <a:ext cx="3992880" cy="695909"/>
          </a:xfrm>
          <a:prstGeom prst="rect">
            <a:avLst/>
          </a:prstGeom>
        </p:spPr>
        <p:txBody>
          <a:bodyPr/>
          <a:lstStyle>
            <a:lvl1pPr>
              <a:buFont typeface="Wingdings" charset="2"/>
              <a:buNone/>
              <a:defRPr sz="1100" baseline="0">
                <a:solidFill>
                  <a:srgbClr val="B01D14"/>
                </a:solidFill>
                <a:latin typeface="+mn-lt"/>
                <a:cs typeface="Minion Pro"/>
              </a:defRPr>
            </a:lvl1pPr>
            <a:lvl2pPr>
              <a:buClr>
                <a:srgbClr val="5E5C60"/>
              </a:buClr>
              <a:buFont typeface="Wingdings" charset="2"/>
              <a:buChar char="§"/>
              <a:defRPr sz="1700">
                <a:solidFill>
                  <a:srgbClr val="5E5C60"/>
                </a:solidFill>
                <a:latin typeface="Minion Pro"/>
                <a:cs typeface="Minion Pro"/>
              </a:defRPr>
            </a:lvl2pPr>
            <a:lvl3pPr>
              <a:buFont typeface="Wingdings" charset="2"/>
              <a:buNone/>
              <a:defRPr sz="1400">
                <a:solidFill>
                  <a:srgbClr val="5E5C60"/>
                </a:solidFill>
                <a:latin typeface="Minion Pro"/>
                <a:cs typeface="Minion Pro"/>
              </a:defRPr>
            </a:lvl3pPr>
            <a:lvl4pPr>
              <a:buFont typeface="Wingdings" charset="2"/>
              <a:buNone/>
              <a:defRPr sz="1700">
                <a:solidFill>
                  <a:srgbClr val="5E5C60"/>
                </a:solidFill>
                <a:latin typeface="Minion Pro"/>
                <a:cs typeface="Minion Pro"/>
              </a:defRPr>
            </a:lvl4pPr>
            <a:lvl5pPr>
              <a:buFontTx/>
              <a:buNone/>
              <a:defRPr sz="1700">
                <a:solidFill>
                  <a:srgbClr val="5E5C60"/>
                </a:solidFill>
                <a:latin typeface="Minion Pro"/>
                <a:cs typeface="Minion Pro"/>
              </a:defRPr>
            </a:lvl5pPr>
          </a:lstStyle>
          <a:p>
            <a:pPr lvl="0"/>
            <a:r>
              <a:rPr lang="en-US" dirty="0" smtClean="0"/>
              <a:t>Click to edit Master text styles</a:t>
            </a:r>
          </a:p>
        </p:txBody>
      </p:sp>
      <p:sp>
        <p:nvSpPr>
          <p:cNvPr id="30" name="Chart Placeholder 12"/>
          <p:cNvSpPr>
            <a:spLocks noGrp="1"/>
          </p:cNvSpPr>
          <p:nvPr>
            <p:ph type="chart" sz="quarter" idx="16"/>
          </p:nvPr>
        </p:nvSpPr>
        <p:spPr>
          <a:xfrm>
            <a:off x="4606620" y="1752600"/>
            <a:ext cx="3992562" cy="4013200"/>
          </a:xfrm>
          <a:prstGeom prst="rect">
            <a:avLst/>
          </a:prstGeom>
        </p:spPr>
        <p:txBody>
          <a:bodyPr vert="horz"/>
          <a:lstStyle>
            <a:lvl1pPr>
              <a:buNone/>
              <a:defRPr sz="2000">
                <a:solidFill>
                  <a:schemeClr val="tx1"/>
                </a:solidFill>
                <a:latin typeface="Minon Pro"/>
                <a:cs typeface="Minon Pro"/>
              </a:defRPr>
            </a:lvl1pPr>
          </a:lstStyle>
          <a:p>
            <a:pPr lvl="0"/>
            <a:r>
              <a:rPr lang="en-US" noProof="0" dirty="0" smtClean="0"/>
              <a:t>Click icon to add chart</a:t>
            </a:r>
            <a:endParaRPr lang="en-US" noProof="0" dirty="0"/>
          </a:p>
        </p:txBody>
      </p:sp>
      <p:sp>
        <p:nvSpPr>
          <p:cNvPr id="31" name="Content Placeholder 2"/>
          <p:cNvSpPr>
            <a:spLocks noGrp="1"/>
          </p:cNvSpPr>
          <p:nvPr>
            <p:ph idx="17"/>
          </p:nvPr>
        </p:nvSpPr>
        <p:spPr>
          <a:xfrm>
            <a:off x="381000" y="914400"/>
            <a:ext cx="3992880" cy="695909"/>
          </a:xfrm>
          <a:prstGeom prst="rect">
            <a:avLst/>
          </a:prstGeom>
        </p:spPr>
        <p:txBody>
          <a:bodyPr/>
          <a:lstStyle>
            <a:lvl1pPr>
              <a:buFont typeface="Wingdings" charset="2"/>
              <a:buNone/>
              <a:defRPr sz="1100" baseline="0">
                <a:solidFill>
                  <a:srgbClr val="B01D14"/>
                </a:solidFill>
                <a:latin typeface="+mn-lt"/>
                <a:cs typeface="Minion Pro"/>
              </a:defRPr>
            </a:lvl1pPr>
            <a:lvl2pPr>
              <a:buClr>
                <a:srgbClr val="5E5C60"/>
              </a:buClr>
              <a:buFont typeface="Wingdings" charset="2"/>
              <a:buChar char="§"/>
              <a:defRPr sz="1700">
                <a:solidFill>
                  <a:srgbClr val="5E5C60"/>
                </a:solidFill>
                <a:latin typeface="Minion Pro"/>
                <a:cs typeface="Minion Pro"/>
              </a:defRPr>
            </a:lvl2pPr>
            <a:lvl3pPr>
              <a:buFont typeface="Wingdings" charset="2"/>
              <a:buNone/>
              <a:defRPr sz="1400">
                <a:solidFill>
                  <a:srgbClr val="5E5C60"/>
                </a:solidFill>
                <a:latin typeface="Minion Pro"/>
                <a:cs typeface="Minion Pro"/>
              </a:defRPr>
            </a:lvl3pPr>
            <a:lvl4pPr>
              <a:buFont typeface="Wingdings" charset="2"/>
              <a:buNone/>
              <a:defRPr sz="1700">
                <a:solidFill>
                  <a:srgbClr val="5E5C60"/>
                </a:solidFill>
                <a:latin typeface="Minion Pro"/>
                <a:cs typeface="Minion Pro"/>
              </a:defRPr>
            </a:lvl4pPr>
            <a:lvl5pPr>
              <a:buFontTx/>
              <a:buNone/>
              <a:defRPr sz="1700">
                <a:solidFill>
                  <a:srgbClr val="5E5C60"/>
                </a:solidFill>
                <a:latin typeface="Minion Pro"/>
                <a:cs typeface="Minion Pro"/>
              </a:defRPr>
            </a:lvl5pPr>
          </a:lstStyle>
          <a:p>
            <a:pPr lvl="0"/>
            <a:r>
              <a:rPr lang="en-US" dirty="0" smtClean="0"/>
              <a:t>Click to edit Master text styles</a:t>
            </a:r>
          </a:p>
        </p:txBody>
      </p:sp>
      <p:sp>
        <p:nvSpPr>
          <p:cNvPr id="32" name="Chart Placeholder 12"/>
          <p:cNvSpPr>
            <a:spLocks noGrp="1"/>
          </p:cNvSpPr>
          <p:nvPr>
            <p:ph type="chart" sz="quarter" idx="18"/>
          </p:nvPr>
        </p:nvSpPr>
        <p:spPr>
          <a:xfrm>
            <a:off x="381318" y="1752600"/>
            <a:ext cx="3992562" cy="4031933"/>
          </a:xfrm>
          <a:prstGeom prst="rect">
            <a:avLst/>
          </a:prstGeom>
        </p:spPr>
        <p:txBody>
          <a:bodyPr vert="horz"/>
          <a:lstStyle>
            <a:lvl1pPr>
              <a:buNone/>
              <a:defRPr sz="2000">
                <a:solidFill>
                  <a:schemeClr val="tx1"/>
                </a:solidFill>
                <a:latin typeface="Minon Pro"/>
                <a:cs typeface="Minon Pro"/>
              </a:defRPr>
            </a:lvl1pPr>
          </a:lstStyle>
          <a:p>
            <a:pPr lvl="0"/>
            <a:r>
              <a:rPr lang="en-US" noProof="0" dirty="0" smtClean="0"/>
              <a:t>Click icon to add chart</a:t>
            </a:r>
            <a:endParaRPr lang="en-US"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287020" y="6360949"/>
            <a:ext cx="2176780" cy="376237"/>
          </a:xfrm>
          <a:prstGeom prst="rect">
            <a:avLst/>
          </a:prstGeom>
        </p:spPr>
        <p:txBody>
          <a:bodyPr vert="horz"/>
          <a:lstStyle>
            <a:lvl1pPr algn="l">
              <a:buNone/>
              <a:defRPr sz="1200">
                <a:solidFill>
                  <a:schemeClr val="tx1"/>
                </a:solidFill>
                <a:latin typeface="Times New Roman"/>
                <a:cs typeface="Times New Roman"/>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smtClean="0"/>
              <a:t>Click to edit Master text styles</a:t>
            </a:r>
          </a:p>
        </p:txBody>
      </p:sp>
      <p:sp>
        <p:nvSpPr>
          <p:cNvPr id="4" name="Text Placeholder 10"/>
          <p:cNvSpPr>
            <a:spLocks noGrp="1"/>
          </p:cNvSpPr>
          <p:nvPr>
            <p:ph type="body" sz="quarter" idx="14"/>
          </p:nvPr>
        </p:nvSpPr>
        <p:spPr>
          <a:xfrm>
            <a:off x="2311400" y="6170449"/>
            <a:ext cx="6223000" cy="551026"/>
          </a:xfrm>
          <a:prstGeom prst="rect">
            <a:avLst/>
          </a:prstGeom>
        </p:spPr>
        <p:txBody>
          <a:bodyPr vert="horz"/>
          <a:lstStyle>
            <a:lvl1pPr algn="r">
              <a:buNone/>
              <a:defRPr sz="2500">
                <a:solidFill>
                  <a:srgbClr val="B01D14"/>
                </a:solidFill>
                <a:latin typeface="Times New Roman"/>
                <a:cs typeface="Times New Roman"/>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smtClean="0"/>
              <a:t>Click to edit Master text styles</a:t>
            </a:r>
          </a:p>
        </p:txBody>
      </p:sp>
      <p:sp>
        <p:nvSpPr>
          <p:cNvPr id="6" name="Text Placeholder 10"/>
          <p:cNvSpPr>
            <a:spLocks noGrp="1"/>
          </p:cNvSpPr>
          <p:nvPr>
            <p:ph type="body" sz="quarter" idx="15"/>
          </p:nvPr>
        </p:nvSpPr>
        <p:spPr>
          <a:xfrm>
            <a:off x="609600" y="5486400"/>
            <a:ext cx="7924800" cy="668337"/>
          </a:xfrm>
          <a:prstGeom prst="rect">
            <a:avLst/>
          </a:prstGeom>
        </p:spPr>
        <p:txBody>
          <a:bodyPr vert="horz" anchor="ctr" anchorCtr="0"/>
          <a:lstStyle>
            <a:lvl1pPr algn="r">
              <a:buNone/>
              <a:defRPr sz="1600">
                <a:solidFill>
                  <a:schemeClr val="tx1"/>
                </a:solidFill>
                <a:latin typeface="Arial" pitchFamily="34" charset="0"/>
                <a:cs typeface="Arial"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smtClean="0"/>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graphs small">
    <p:spTree>
      <p:nvGrpSpPr>
        <p:cNvPr id="1" name=""/>
        <p:cNvGrpSpPr/>
        <p:nvPr/>
      </p:nvGrpSpPr>
      <p:grpSpPr>
        <a:xfrm>
          <a:off x="0" y="0"/>
          <a:ext cx="0" cy="0"/>
          <a:chOff x="0" y="0"/>
          <a:chExt cx="0" cy="0"/>
        </a:xfrm>
      </p:grpSpPr>
      <p:sp>
        <p:nvSpPr>
          <p:cNvPr id="13" name="Text Placeholder 10"/>
          <p:cNvSpPr>
            <a:spLocks noGrp="1"/>
          </p:cNvSpPr>
          <p:nvPr>
            <p:ph type="body" sz="quarter" idx="13"/>
          </p:nvPr>
        </p:nvSpPr>
        <p:spPr>
          <a:xfrm>
            <a:off x="274320" y="452437"/>
            <a:ext cx="8229600" cy="376237"/>
          </a:xfrm>
          <a:prstGeom prst="rect">
            <a:avLst/>
          </a:prstGeom>
        </p:spPr>
        <p:txBody>
          <a:bodyPr vert="horz"/>
          <a:lstStyle>
            <a:lvl1pPr>
              <a:buNone/>
              <a:defRPr sz="1200">
                <a:solidFill>
                  <a:schemeClr val="tx1"/>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smtClean="0"/>
              <a:t>Click to edit Master text styles</a:t>
            </a:r>
          </a:p>
        </p:txBody>
      </p:sp>
      <p:sp>
        <p:nvSpPr>
          <p:cNvPr id="22" name="Text Placeholder 10"/>
          <p:cNvSpPr>
            <a:spLocks noGrp="1"/>
          </p:cNvSpPr>
          <p:nvPr>
            <p:ph type="body" sz="quarter" idx="14"/>
          </p:nvPr>
        </p:nvSpPr>
        <p:spPr>
          <a:xfrm>
            <a:off x="274320" y="76200"/>
            <a:ext cx="8229600" cy="376237"/>
          </a:xfrm>
          <a:prstGeom prst="rect">
            <a:avLst/>
          </a:prstGeom>
        </p:spPr>
        <p:txBody>
          <a:bodyPr vert="horz"/>
          <a:lstStyle>
            <a:lvl1pPr>
              <a:buNone/>
              <a:defRPr sz="2000">
                <a:solidFill>
                  <a:srgbClr val="B01D14"/>
                </a:solidFill>
                <a:latin typeface="+mn-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smtClean="0"/>
              <a:t>Click to edit Master text styles</a:t>
            </a:r>
          </a:p>
        </p:txBody>
      </p:sp>
      <p:sp>
        <p:nvSpPr>
          <p:cNvPr id="23" name="Slide Number Placeholder 5"/>
          <p:cNvSpPr>
            <a:spLocks noGrp="1"/>
          </p:cNvSpPr>
          <p:nvPr>
            <p:ph type="sldNum" sz="quarter" idx="15"/>
          </p:nvPr>
        </p:nvSpPr>
        <p:spPr>
          <a:xfrm>
            <a:off x="6667500" y="6446695"/>
            <a:ext cx="495300" cy="365125"/>
          </a:xfrm>
        </p:spPr>
        <p:txBody>
          <a:bodyPr/>
          <a:lstStyle>
            <a:lvl1pPr>
              <a:defRPr/>
            </a:lvl1pPr>
          </a:lstStyle>
          <a:p>
            <a:pPr>
              <a:defRPr/>
            </a:pPr>
            <a:fld id="{6A778C46-885F-4262-824A-4B7F63570494}" type="slidenum">
              <a:rPr lang="en-US"/>
              <a:pPr>
                <a:defRPr/>
              </a:pPr>
              <a:t>‹#›</a:t>
            </a:fld>
            <a:endParaRPr lang="en-US" dirty="0"/>
          </a:p>
        </p:txBody>
      </p:sp>
      <p:pic>
        <p:nvPicPr>
          <p:cNvPr id="28" name="Picture 4"/>
          <p:cNvPicPr>
            <a:picLocks noChangeAspect="1"/>
          </p:cNvPicPr>
          <p:nvPr userDrawn="1"/>
        </p:nvPicPr>
        <p:blipFill>
          <a:blip r:embed="rId2" cstate="print"/>
          <a:srcRect/>
          <a:stretch>
            <a:fillRect/>
          </a:stretch>
        </p:blipFill>
        <p:spPr bwMode="auto">
          <a:xfrm>
            <a:off x="4513994" y="914400"/>
            <a:ext cx="40386" cy="4846320"/>
          </a:xfrm>
          <a:prstGeom prst="rect">
            <a:avLst/>
          </a:prstGeom>
          <a:noFill/>
          <a:ln w="9525">
            <a:noFill/>
            <a:miter lim="800000"/>
            <a:headEnd/>
            <a:tailEnd/>
          </a:ln>
        </p:spPr>
      </p:pic>
      <p:sp>
        <p:nvSpPr>
          <p:cNvPr id="29" name="Content Placeholder 2"/>
          <p:cNvSpPr>
            <a:spLocks noGrp="1"/>
          </p:cNvSpPr>
          <p:nvPr>
            <p:ph idx="17"/>
          </p:nvPr>
        </p:nvSpPr>
        <p:spPr>
          <a:xfrm>
            <a:off x="417071" y="3471411"/>
            <a:ext cx="3992880" cy="392696"/>
          </a:xfrm>
          <a:prstGeom prst="rect">
            <a:avLst/>
          </a:prstGeom>
        </p:spPr>
        <p:txBody>
          <a:bodyPr/>
          <a:lstStyle>
            <a:lvl1pPr>
              <a:buFont typeface="Wingdings" charset="2"/>
              <a:buNone/>
              <a:defRPr sz="1100" baseline="0">
                <a:solidFill>
                  <a:srgbClr val="B01D14"/>
                </a:solidFill>
                <a:latin typeface="+mn-lt"/>
                <a:cs typeface="Minion Pro"/>
              </a:defRPr>
            </a:lvl1pPr>
            <a:lvl2pPr>
              <a:buClr>
                <a:srgbClr val="5E5C60"/>
              </a:buClr>
              <a:buFont typeface="Wingdings" charset="2"/>
              <a:buChar char="§"/>
              <a:defRPr sz="1700">
                <a:solidFill>
                  <a:srgbClr val="5E5C60"/>
                </a:solidFill>
                <a:latin typeface="Minion Pro"/>
                <a:cs typeface="Minion Pro"/>
              </a:defRPr>
            </a:lvl2pPr>
            <a:lvl3pPr>
              <a:buFont typeface="Wingdings" charset="2"/>
              <a:buNone/>
              <a:defRPr sz="1400">
                <a:solidFill>
                  <a:srgbClr val="5E5C60"/>
                </a:solidFill>
                <a:latin typeface="Minion Pro"/>
                <a:cs typeface="Minion Pro"/>
              </a:defRPr>
            </a:lvl3pPr>
            <a:lvl4pPr>
              <a:buFont typeface="Wingdings" charset="2"/>
              <a:buNone/>
              <a:defRPr sz="1700">
                <a:solidFill>
                  <a:srgbClr val="5E5C60"/>
                </a:solidFill>
                <a:latin typeface="Minion Pro"/>
                <a:cs typeface="Minion Pro"/>
              </a:defRPr>
            </a:lvl4pPr>
            <a:lvl5pPr>
              <a:buFontTx/>
              <a:buNone/>
              <a:defRPr sz="1700">
                <a:solidFill>
                  <a:srgbClr val="5E5C60"/>
                </a:solidFill>
                <a:latin typeface="Minion Pro"/>
                <a:cs typeface="Minion Pro"/>
              </a:defRPr>
            </a:lvl5pPr>
          </a:lstStyle>
          <a:p>
            <a:pPr lvl="0"/>
            <a:r>
              <a:rPr lang="en-US" dirty="0" smtClean="0"/>
              <a:t>Click to edit Master text styles</a:t>
            </a:r>
          </a:p>
        </p:txBody>
      </p:sp>
      <p:sp>
        <p:nvSpPr>
          <p:cNvPr id="30" name="Chart Placeholder 12"/>
          <p:cNvSpPr>
            <a:spLocks noGrp="1"/>
          </p:cNvSpPr>
          <p:nvPr>
            <p:ph type="chart" sz="quarter" idx="18"/>
          </p:nvPr>
        </p:nvSpPr>
        <p:spPr>
          <a:xfrm>
            <a:off x="417389" y="3962400"/>
            <a:ext cx="3992562" cy="1798320"/>
          </a:xfrm>
          <a:prstGeom prst="rect">
            <a:avLst/>
          </a:prstGeom>
        </p:spPr>
        <p:txBody>
          <a:bodyPr vert="horz"/>
          <a:lstStyle>
            <a:lvl1pPr>
              <a:buNone/>
              <a:defRPr sz="2000">
                <a:latin typeface="Minon Pro"/>
                <a:cs typeface="Minon Pro"/>
              </a:defRPr>
            </a:lvl1pPr>
          </a:lstStyle>
          <a:p>
            <a:pPr lvl="0"/>
            <a:r>
              <a:rPr lang="en-US" noProof="0" dirty="0" smtClean="0"/>
              <a:t>Click icon to add chart</a:t>
            </a:r>
            <a:endParaRPr lang="en-US" noProof="0" dirty="0"/>
          </a:p>
        </p:txBody>
      </p:sp>
      <p:sp>
        <p:nvSpPr>
          <p:cNvPr id="31" name="Content Placeholder 2"/>
          <p:cNvSpPr>
            <a:spLocks noGrp="1"/>
          </p:cNvSpPr>
          <p:nvPr>
            <p:ph idx="21"/>
          </p:nvPr>
        </p:nvSpPr>
        <p:spPr>
          <a:xfrm>
            <a:off x="4648200" y="914400"/>
            <a:ext cx="3992880" cy="392696"/>
          </a:xfrm>
          <a:prstGeom prst="rect">
            <a:avLst/>
          </a:prstGeom>
        </p:spPr>
        <p:txBody>
          <a:bodyPr/>
          <a:lstStyle>
            <a:lvl1pPr>
              <a:buFont typeface="Wingdings" charset="2"/>
              <a:buNone/>
              <a:defRPr sz="1100" baseline="0">
                <a:solidFill>
                  <a:srgbClr val="B01D14"/>
                </a:solidFill>
                <a:latin typeface="+mn-lt"/>
                <a:cs typeface="Minion Pro"/>
              </a:defRPr>
            </a:lvl1pPr>
            <a:lvl2pPr>
              <a:buClr>
                <a:srgbClr val="5E5C60"/>
              </a:buClr>
              <a:buFont typeface="Wingdings" charset="2"/>
              <a:buChar char="§"/>
              <a:defRPr sz="1700">
                <a:solidFill>
                  <a:srgbClr val="5E5C60"/>
                </a:solidFill>
                <a:latin typeface="Minion Pro"/>
                <a:cs typeface="Minion Pro"/>
              </a:defRPr>
            </a:lvl2pPr>
            <a:lvl3pPr>
              <a:buFont typeface="Wingdings" charset="2"/>
              <a:buNone/>
              <a:defRPr sz="1400">
                <a:solidFill>
                  <a:srgbClr val="5E5C60"/>
                </a:solidFill>
                <a:latin typeface="Minion Pro"/>
                <a:cs typeface="Minion Pro"/>
              </a:defRPr>
            </a:lvl3pPr>
            <a:lvl4pPr>
              <a:buFont typeface="Wingdings" charset="2"/>
              <a:buNone/>
              <a:defRPr sz="1700">
                <a:solidFill>
                  <a:srgbClr val="5E5C60"/>
                </a:solidFill>
                <a:latin typeface="Minion Pro"/>
                <a:cs typeface="Minion Pro"/>
              </a:defRPr>
            </a:lvl4pPr>
            <a:lvl5pPr>
              <a:buFontTx/>
              <a:buNone/>
              <a:defRPr sz="1700">
                <a:solidFill>
                  <a:srgbClr val="5E5C60"/>
                </a:solidFill>
                <a:latin typeface="Minion Pro"/>
                <a:cs typeface="Minion Pro"/>
              </a:defRPr>
            </a:lvl5pPr>
          </a:lstStyle>
          <a:p>
            <a:pPr lvl="0"/>
            <a:r>
              <a:rPr lang="en-US" dirty="0" smtClean="0"/>
              <a:t>Click to edit Master text styles</a:t>
            </a:r>
          </a:p>
        </p:txBody>
      </p:sp>
      <p:sp>
        <p:nvSpPr>
          <p:cNvPr id="32" name="Chart Placeholder 12"/>
          <p:cNvSpPr>
            <a:spLocks noGrp="1"/>
          </p:cNvSpPr>
          <p:nvPr>
            <p:ph type="chart" sz="quarter" idx="22"/>
          </p:nvPr>
        </p:nvSpPr>
        <p:spPr>
          <a:xfrm>
            <a:off x="4656138" y="1405388"/>
            <a:ext cx="3992562" cy="1967731"/>
          </a:xfrm>
          <a:prstGeom prst="rect">
            <a:avLst/>
          </a:prstGeom>
        </p:spPr>
        <p:txBody>
          <a:bodyPr vert="horz"/>
          <a:lstStyle>
            <a:lvl1pPr>
              <a:buNone/>
              <a:defRPr sz="2000">
                <a:latin typeface="Minon Pro"/>
                <a:cs typeface="Minon Pro"/>
              </a:defRPr>
            </a:lvl1pPr>
          </a:lstStyle>
          <a:p>
            <a:pPr lvl="0"/>
            <a:r>
              <a:rPr lang="en-US" noProof="0" dirty="0" smtClean="0"/>
              <a:t>Click icon to add chart</a:t>
            </a:r>
            <a:endParaRPr lang="en-US" noProof="0" dirty="0"/>
          </a:p>
        </p:txBody>
      </p:sp>
      <p:sp>
        <p:nvSpPr>
          <p:cNvPr id="33" name="Content Placeholder 2"/>
          <p:cNvSpPr>
            <a:spLocks noGrp="1"/>
          </p:cNvSpPr>
          <p:nvPr>
            <p:ph idx="23"/>
          </p:nvPr>
        </p:nvSpPr>
        <p:spPr>
          <a:xfrm>
            <a:off x="4655820" y="3471411"/>
            <a:ext cx="3992880" cy="392696"/>
          </a:xfrm>
          <a:prstGeom prst="rect">
            <a:avLst/>
          </a:prstGeom>
        </p:spPr>
        <p:txBody>
          <a:bodyPr/>
          <a:lstStyle>
            <a:lvl1pPr>
              <a:buFont typeface="Wingdings" charset="2"/>
              <a:buNone/>
              <a:defRPr sz="1100" baseline="0">
                <a:solidFill>
                  <a:srgbClr val="B01D14"/>
                </a:solidFill>
                <a:latin typeface="+mn-lt"/>
                <a:cs typeface="Minion Pro"/>
              </a:defRPr>
            </a:lvl1pPr>
            <a:lvl2pPr>
              <a:buClr>
                <a:srgbClr val="5E5C60"/>
              </a:buClr>
              <a:buFont typeface="Wingdings" charset="2"/>
              <a:buChar char="§"/>
              <a:defRPr sz="1700">
                <a:solidFill>
                  <a:srgbClr val="5E5C60"/>
                </a:solidFill>
                <a:latin typeface="Minion Pro"/>
                <a:cs typeface="Minion Pro"/>
              </a:defRPr>
            </a:lvl2pPr>
            <a:lvl3pPr>
              <a:buFont typeface="Wingdings" charset="2"/>
              <a:buNone/>
              <a:defRPr sz="1400">
                <a:solidFill>
                  <a:srgbClr val="5E5C60"/>
                </a:solidFill>
                <a:latin typeface="Minion Pro"/>
                <a:cs typeface="Minion Pro"/>
              </a:defRPr>
            </a:lvl3pPr>
            <a:lvl4pPr>
              <a:buFont typeface="Wingdings" charset="2"/>
              <a:buNone/>
              <a:defRPr sz="1700">
                <a:solidFill>
                  <a:srgbClr val="5E5C60"/>
                </a:solidFill>
                <a:latin typeface="Minion Pro"/>
                <a:cs typeface="Minion Pro"/>
              </a:defRPr>
            </a:lvl4pPr>
            <a:lvl5pPr>
              <a:buFontTx/>
              <a:buNone/>
              <a:defRPr sz="1700">
                <a:solidFill>
                  <a:srgbClr val="5E5C60"/>
                </a:solidFill>
                <a:latin typeface="Minion Pro"/>
                <a:cs typeface="Minion Pro"/>
              </a:defRPr>
            </a:lvl5pPr>
          </a:lstStyle>
          <a:p>
            <a:pPr lvl="0"/>
            <a:r>
              <a:rPr lang="en-US" dirty="0" smtClean="0"/>
              <a:t>Click to edit Master text styles</a:t>
            </a:r>
          </a:p>
        </p:txBody>
      </p:sp>
      <p:sp>
        <p:nvSpPr>
          <p:cNvPr id="34" name="Chart Placeholder 12"/>
          <p:cNvSpPr>
            <a:spLocks noGrp="1"/>
          </p:cNvSpPr>
          <p:nvPr>
            <p:ph type="chart" sz="quarter" idx="24"/>
          </p:nvPr>
        </p:nvSpPr>
        <p:spPr>
          <a:xfrm>
            <a:off x="4656138" y="3962400"/>
            <a:ext cx="3992562" cy="1798320"/>
          </a:xfrm>
          <a:prstGeom prst="rect">
            <a:avLst/>
          </a:prstGeom>
        </p:spPr>
        <p:txBody>
          <a:bodyPr vert="horz"/>
          <a:lstStyle>
            <a:lvl1pPr>
              <a:buNone/>
              <a:defRPr sz="2000">
                <a:latin typeface="Minon Pro"/>
                <a:cs typeface="Minon Pro"/>
              </a:defRPr>
            </a:lvl1pPr>
          </a:lstStyle>
          <a:p>
            <a:pPr lvl="0"/>
            <a:r>
              <a:rPr lang="en-US" noProof="0" dirty="0" smtClean="0"/>
              <a:t>Click icon to add chart</a:t>
            </a:r>
            <a:endParaRPr lang="en-US" noProof="0" dirty="0"/>
          </a:p>
        </p:txBody>
      </p:sp>
      <p:sp>
        <p:nvSpPr>
          <p:cNvPr id="35" name="Content Placeholder 26"/>
          <p:cNvSpPr>
            <a:spLocks noGrp="1"/>
          </p:cNvSpPr>
          <p:nvPr>
            <p:ph sz="quarter" idx="25"/>
          </p:nvPr>
        </p:nvSpPr>
        <p:spPr>
          <a:xfrm>
            <a:off x="414023" y="914400"/>
            <a:ext cx="3995928" cy="2458719"/>
          </a:xfrm>
          <a:prstGeom prst="rect">
            <a:avLst/>
          </a:prstGeom>
        </p:spPr>
        <p:txBody>
          <a:bodyPr/>
          <a:lstStyle>
            <a:lvl1pPr>
              <a:lnSpc>
                <a:spcPct val="130000"/>
              </a:lnSpc>
              <a:spcBef>
                <a:spcPts val="0"/>
              </a:spcBef>
              <a:buFont typeface="Wingdings" pitchFamily="2" charset="2"/>
              <a:buChar char="§"/>
              <a:defRPr sz="1400">
                <a:latin typeface="+mj-lt"/>
              </a:defRPr>
            </a:lvl1pPr>
            <a:lvl2pPr>
              <a:lnSpc>
                <a:spcPct val="130000"/>
              </a:lnSpc>
              <a:spcBef>
                <a:spcPts val="0"/>
              </a:spcBef>
              <a:defRPr sz="1400">
                <a:latin typeface="+mj-lt"/>
              </a:defRPr>
            </a:lvl2pPr>
            <a:lvl3pPr>
              <a:lnSpc>
                <a:spcPct val="130000"/>
              </a:lnSpc>
              <a:spcBef>
                <a:spcPts val="0"/>
              </a:spcBef>
              <a:buFont typeface="Courier New" pitchFamily="49" charset="0"/>
              <a:buChar char="o"/>
              <a:defRPr sz="1400">
                <a:latin typeface="+mj-lt"/>
              </a:defRPr>
            </a:lvl3pPr>
            <a:lvl4pPr>
              <a:defRPr sz="1400">
                <a:latin typeface="+mj-lt"/>
              </a:defRPr>
            </a:lvl4pPr>
            <a:lvl5pPr>
              <a:defRPr sz="1400">
                <a:latin typeface="+mj-lt"/>
              </a:defRPr>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3 graphs small no subtitle">
    <p:spTree>
      <p:nvGrpSpPr>
        <p:cNvPr id="1" name=""/>
        <p:cNvGrpSpPr/>
        <p:nvPr/>
      </p:nvGrpSpPr>
      <p:grpSpPr>
        <a:xfrm>
          <a:off x="0" y="0"/>
          <a:ext cx="0" cy="0"/>
          <a:chOff x="0" y="0"/>
          <a:chExt cx="0" cy="0"/>
        </a:xfrm>
      </p:grpSpPr>
      <p:sp>
        <p:nvSpPr>
          <p:cNvPr id="13" name="Text Placeholder 10"/>
          <p:cNvSpPr>
            <a:spLocks noGrp="1"/>
          </p:cNvSpPr>
          <p:nvPr>
            <p:ph type="body" sz="quarter" idx="24"/>
          </p:nvPr>
        </p:nvSpPr>
        <p:spPr>
          <a:xfrm>
            <a:off x="274320" y="304800"/>
            <a:ext cx="8229600" cy="376237"/>
          </a:xfrm>
          <a:prstGeom prst="rect">
            <a:avLst/>
          </a:prstGeom>
        </p:spPr>
        <p:txBody>
          <a:bodyPr vert="horz"/>
          <a:lstStyle>
            <a:lvl1pPr>
              <a:buNone/>
              <a:defRPr sz="2000">
                <a:solidFill>
                  <a:srgbClr val="B01D14"/>
                </a:solidFill>
                <a:latin typeface="+mn-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smtClean="0"/>
              <a:t>Click to edit Master text styles</a:t>
            </a:r>
          </a:p>
        </p:txBody>
      </p:sp>
      <p:sp>
        <p:nvSpPr>
          <p:cNvPr id="20" name="Slide Number Placeholder 5"/>
          <p:cNvSpPr>
            <a:spLocks noGrp="1"/>
          </p:cNvSpPr>
          <p:nvPr>
            <p:ph type="sldNum" sz="quarter" idx="15"/>
          </p:nvPr>
        </p:nvSpPr>
        <p:spPr>
          <a:xfrm>
            <a:off x="6667500" y="6446695"/>
            <a:ext cx="495300" cy="365125"/>
          </a:xfrm>
        </p:spPr>
        <p:txBody>
          <a:bodyPr/>
          <a:lstStyle>
            <a:lvl1pPr>
              <a:defRPr/>
            </a:lvl1pPr>
          </a:lstStyle>
          <a:p>
            <a:pPr>
              <a:defRPr/>
            </a:pPr>
            <a:fld id="{6A778C46-885F-4262-824A-4B7F63570494}" type="slidenum">
              <a:rPr lang="en-US"/>
              <a:pPr>
                <a:defRPr/>
              </a:pPr>
              <a:t>‹#›</a:t>
            </a:fld>
            <a:endParaRPr lang="en-US" dirty="0"/>
          </a:p>
        </p:txBody>
      </p:sp>
      <p:pic>
        <p:nvPicPr>
          <p:cNvPr id="26" name="Picture 4"/>
          <p:cNvPicPr>
            <a:picLocks noChangeAspect="1"/>
          </p:cNvPicPr>
          <p:nvPr userDrawn="1"/>
        </p:nvPicPr>
        <p:blipFill>
          <a:blip r:embed="rId2" cstate="print"/>
          <a:srcRect/>
          <a:stretch>
            <a:fillRect/>
          </a:stretch>
        </p:blipFill>
        <p:spPr bwMode="auto">
          <a:xfrm>
            <a:off x="4513994" y="914400"/>
            <a:ext cx="40386" cy="4846320"/>
          </a:xfrm>
          <a:prstGeom prst="rect">
            <a:avLst/>
          </a:prstGeom>
          <a:noFill/>
          <a:ln w="9525">
            <a:noFill/>
            <a:miter lim="800000"/>
            <a:headEnd/>
            <a:tailEnd/>
          </a:ln>
        </p:spPr>
      </p:pic>
      <p:sp>
        <p:nvSpPr>
          <p:cNvPr id="27" name="Content Placeholder 2"/>
          <p:cNvSpPr>
            <a:spLocks noGrp="1"/>
          </p:cNvSpPr>
          <p:nvPr>
            <p:ph idx="17"/>
          </p:nvPr>
        </p:nvSpPr>
        <p:spPr>
          <a:xfrm>
            <a:off x="417071" y="3472767"/>
            <a:ext cx="3992880" cy="392696"/>
          </a:xfrm>
          <a:prstGeom prst="rect">
            <a:avLst/>
          </a:prstGeom>
        </p:spPr>
        <p:txBody>
          <a:bodyPr/>
          <a:lstStyle>
            <a:lvl1pPr>
              <a:buFont typeface="Wingdings" charset="2"/>
              <a:buNone/>
              <a:defRPr sz="1100" baseline="0">
                <a:solidFill>
                  <a:srgbClr val="B01D14"/>
                </a:solidFill>
                <a:latin typeface="+mn-lt"/>
                <a:cs typeface="Minion Pro"/>
              </a:defRPr>
            </a:lvl1pPr>
            <a:lvl2pPr>
              <a:buClr>
                <a:srgbClr val="5E5C60"/>
              </a:buClr>
              <a:buFont typeface="Wingdings" charset="2"/>
              <a:buChar char="§"/>
              <a:defRPr sz="1700">
                <a:solidFill>
                  <a:srgbClr val="5E5C60"/>
                </a:solidFill>
                <a:latin typeface="Minion Pro"/>
                <a:cs typeface="Minion Pro"/>
              </a:defRPr>
            </a:lvl2pPr>
            <a:lvl3pPr>
              <a:buFont typeface="Wingdings" charset="2"/>
              <a:buNone/>
              <a:defRPr sz="1400">
                <a:solidFill>
                  <a:srgbClr val="5E5C60"/>
                </a:solidFill>
                <a:latin typeface="Minion Pro"/>
                <a:cs typeface="Minion Pro"/>
              </a:defRPr>
            </a:lvl3pPr>
            <a:lvl4pPr>
              <a:buFont typeface="Wingdings" charset="2"/>
              <a:buNone/>
              <a:defRPr sz="1700">
                <a:solidFill>
                  <a:srgbClr val="5E5C60"/>
                </a:solidFill>
                <a:latin typeface="Minion Pro"/>
                <a:cs typeface="Minion Pro"/>
              </a:defRPr>
            </a:lvl4pPr>
            <a:lvl5pPr>
              <a:buFontTx/>
              <a:buNone/>
              <a:defRPr sz="1700">
                <a:solidFill>
                  <a:srgbClr val="5E5C60"/>
                </a:solidFill>
                <a:latin typeface="Minion Pro"/>
                <a:cs typeface="Minion Pro"/>
              </a:defRPr>
            </a:lvl5pPr>
          </a:lstStyle>
          <a:p>
            <a:pPr lvl="0"/>
            <a:r>
              <a:rPr lang="en-US" dirty="0" smtClean="0"/>
              <a:t>Click to edit Master text styles</a:t>
            </a:r>
          </a:p>
        </p:txBody>
      </p:sp>
      <p:sp>
        <p:nvSpPr>
          <p:cNvPr id="28" name="Chart Placeholder 12"/>
          <p:cNvSpPr>
            <a:spLocks noGrp="1"/>
          </p:cNvSpPr>
          <p:nvPr>
            <p:ph type="chart" sz="quarter" idx="18"/>
          </p:nvPr>
        </p:nvSpPr>
        <p:spPr>
          <a:xfrm>
            <a:off x="417389" y="3964432"/>
            <a:ext cx="3992562" cy="1801368"/>
          </a:xfrm>
          <a:prstGeom prst="rect">
            <a:avLst/>
          </a:prstGeom>
        </p:spPr>
        <p:txBody>
          <a:bodyPr vert="horz"/>
          <a:lstStyle>
            <a:lvl1pPr>
              <a:buNone/>
              <a:defRPr sz="2000">
                <a:latin typeface="Minon Pro"/>
                <a:cs typeface="Minon Pro"/>
              </a:defRPr>
            </a:lvl1pPr>
          </a:lstStyle>
          <a:p>
            <a:pPr lvl="0"/>
            <a:r>
              <a:rPr lang="en-US" noProof="0" dirty="0" smtClean="0"/>
              <a:t>Click icon to add chart</a:t>
            </a:r>
            <a:endParaRPr lang="en-US" noProof="0" dirty="0"/>
          </a:p>
        </p:txBody>
      </p:sp>
      <p:sp>
        <p:nvSpPr>
          <p:cNvPr id="29" name="Content Placeholder 2"/>
          <p:cNvSpPr>
            <a:spLocks noGrp="1"/>
          </p:cNvSpPr>
          <p:nvPr>
            <p:ph idx="21"/>
          </p:nvPr>
        </p:nvSpPr>
        <p:spPr>
          <a:xfrm>
            <a:off x="4648200" y="914400"/>
            <a:ext cx="3992880" cy="392696"/>
          </a:xfrm>
          <a:prstGeom prst="rect">
            <a:avLst/>
          </a:prstGeom>
        </p:spPr>
        <p:txBody>
          <a:bodyPr/>
          <a:lstStyle>
            <a:lvl1pPr>
              <a:buFont typeface="Wingdings" charset="2"/>
              <a:buNone/>
              <a:defRPr sz="1100" baseline="0">
                <a:solidFill>
                  <a:srgbClr val="B01D14"/>
                </a:solidFill>
                <a:latin typeface="+mn-lt"/>
                <a:cs typeface="Minion Pro"/>
              </a:defRPr>
            </a:lvl1pPr>
            <a:lvl2pPr>
              <a:buClr>
                <a:srgbClr val="5E5C60"/>
              </a:buClr>
              <a:buFont typeface="Wingdings" charset="2"/>
              <a:buChar char="§"/>
              <a:defRPr sz="1700">
                <a:solidFill>
                  <a:srgbClr val="5E5C60"/>
                </a:solidFill>
                <a:latin typeface="Minion Pro"/>
                <a:cs typeface="Minion Pro"/>
              </a:defRPr>
            </a:lvl2pPr>
            <a:lvl3pPr>
              <a:buFont typeface="Wingdings" charset="2"/>
              <a:buNone/>
              <a:defRPr sz="1400">
                <a:solidFill>
                  <a:srgbClr val="5E5C60"/>
                </a:solidFill>
                <a:latin typeface="Minion Pro"/>
                <a:cs typeface="Minion Pro"/>
              </a:defRPr>
            </a:lvl3pPr>
            <a:lvl4pPr>
              <a:buFont typeface="Wingdings" charset="2"/>
              <a:buNone/>
              <a:defRPr sz="1700">
                <a:solidFill>
                  <a:srgbClr val="5E5C60"/>
                </a:solidFill>
                <a:latin typeface="Minion Pro"/>
                <a:cs typeface="Minion Pro"/>
              </a:defRPr>
            </a:lvl4pPr>
            <a:lvl5pPr>
              <a:buFontTx/>
              <a:buNone/>
              <a:defRPr sz="1700">
                <a:solidFill>
                  <a:srgbClr val="5E5C60"/>
                </a:solidFill>
                <a:latin typeface="Minion Pro"/>
                <a:cs typeface="Minion Pro"/>
              </a:defRPr>
            </a:lvl5pPr>
          </a:lstStyle>
          <a:p>
            <a:pPr lvl="0"/>
            <a:r>
              <a:rPr lang="en-US" dirty="0" smtClean="0"/>
              <a:t>Click to edit Master text styles</a:t>
            </a:r>
          </a:p>
        </p:txBody>
      </p:sp>
      <p:sp>
        <p:nvSpPr>
          <p:cNvPr id="30" name="Chart Placeholder 12"/>
          <p:cNvSpPr>
            <a:spLocks noGrp="1"/>
          </p:cNvSpPr>
          <p:nvPr>
            <p:ph type="chart" sz="quarter" idx="22"/>
          </p:nvPr>
        </p:nvSpPr>
        <p:spPr>
          <a:xfrm>
            <a:off x="4656138" y="1406405"/>
            <a:ext cx="3992562" cy="1967731"/>
          </a:xfrm>
          <a:prstGeom prst="rect">
            <a:avLst/>
          </a:prstGeom>
        </p:spPr>
        <p:txBody>
          <a:bodyPr vert="horz"/>
          <a:lstStyle>
            <a:lvl1pPr>
              <a:buNone/>
              <a:defRPr sz="2000">
                <a:latin typeface="Minon Pro"/>
                <a:cs typeface="Minon Pro"/>
              </a:defRPr>
            </a:lvl1pPr>
          </a:lstStyle>
          <a:p>
            <a:pPr lvl="0"/>
            <a:r>
              <a:rPr lang="en-US" noProof="0" dirty="0" smtClean="0"/>
              <a:t>Click icon to add chart</a:t>
            </a:r>
            <a:endParaRPr lang="en-US" noProof="0" dirty="0"/>
          </a:p>
        </p:txBody>
      </p:sp>
      <p:sp>
        <p:nvSpPr>
          <p:cNvPr id="31" name="Content Placeholder 2"/>
          <p:cNvSpPr>
            <a:spLocks noGrp="1"/>
          </p:cNvSpPr>
          <p:nvPr>
            <p:ph idx="23"/>
          </p:nvPr>
        </p:nvSpPr>
        <p:spPr>
          <a:xfrm>
            <a:off x="4655820" y="3472767"/>
            <a:ext cx="3992880" cy="392696"/>
          </a:xfrm>
          <a:prstGeom prst="rect">
            <a:avLst/>
          </a:prstGeom>
        </p:spPr>
        <p:txBody>
          <a:bodyPr/>
          <a:lstStyle>
            <a:lvl1pPr>
              <a:buFont typeface="Wingdings" charset="2"/>
              <a:buNone/>
              <a:defRPr sz="1100" baseline="0">
                <a:solidFill>
                  <a:srgbClr val="B01D14"/>
                </a:solidFill>
                <a:latin typeface="+mn-lt"/>
                <a:cs typeface="Minion Pro"/>
              </a:defRPr>
            </a:lvl1pPr>
            <a:lvl2pPr>
              <a:buClr>
                <a:srgbClr val="5E5C60"/>
              </a:buClr>
              <a:buFont typeface="Wingdings" charset="2"/>
              <a:buChar char="§"/>
              <a:defRPr sz="1700">
                <a:solidFill>
                  <a:srgbClr val="5E5C60"/>
                </a:solidFill>
                <a:latin typeface="Minion Pro"/>
                <a:cs typeface="Minion Pro"/>
              </a:defRPr>
            </a:lvl2pPr>
            <a:lvl3pPr>
              <a:buFont typeface="Wingdings" charset="2"/>
              <a:buNone/>
              <a:defRPr sz="1400">
                <a:solidFill>
                  <a:srgbClr val="5E5C60"/>
                </a:solidFill>
                <a:latin typeface="Minion Pro"/>
                <a:cs typeface="Minion Pro"/>
              </a:defRPr>
            </a:lvl3pPr>
            <a:lvl4pPr>
              <a:buFont typeface="Wingdings" charset="2"/>
              <a:buNone/>
              <a:defRPr sz="1700">
                <a:solidFill>
                  <a:srgbClr val="5E5C60"/>
                </a:solidFill>
                <a:latin typeface="Minion Pro"/>
                <a:cs typeface="Minion Pro"/>
              </a:defRPr>
            </a:lvl4pPr>
            <a:lvl5pPr>
              <a:buFontTx/>
              <a:buNone/>
              <a:defRPr sz="1700">
                <a:solidFill>
                  <a:srgbClr val="5E5C60"/>
                </a:solidFill>
                <a:latin typeface="Minion Pro"/>
                <a:cs typeface="Minion Pro"/>
              </a:defRPr>
            </a:lvl5pPr>
          </a:lstStyle>
          <a:p>
            <a:pPr lvl="0"/>
            <a:r>
              <a:rPr lang="en-US" dirty="0" smtClean="0"/>
              <a:t>Click to edit Master text styles</a:t>
            </a:r>
          </a:p>
        </p:txBody>
      </p:sp>
      <p:sp>
        <p:nvSpPr>
          <p:cNvPr id="32" name="Chart Placeholder 12"/>
          <p:cNvSpPr>
            <a:spLocks noGrp="1"/>
          </p:cNvSpPr>
          <p:nvPr>
            <p:ph type="chart" sz="quarter" idx="25"/>
          </p:nvPr>
        </p:nvSpPr>
        <p:spPr>
          <a:xfrm>
            <a:off x="4656138" y="3964432"/>
            <a:ext cx="3992562" cy="1801368"/>
          </a:xfrm>
          <a:prstGeom prst="rect">
            <a:avLst/>
          </a:prstGeom>
        </p:spPr>
        <p:txBody>
          <a:bodyPr vert="horz"/>
          <a:lstStyle>
            <a:lvl1pPr>
              <a:buNone/>
              <a:defRPr sz="2000">
                <a:latin typeface="Minon Pro"/>
                <a:cs typeface="Minon Pro"/>
              </a:defRPr>
            </a:lvl1pPr>
          </a:lstStyle>
          <a:p>
            <a:pPr lvl="0"/>
            <a:r>
              <a:rPr lang="en-US" noProof="0" dirty="0" smtClean="0"/>
              <a:t>Click icon to add chart</a:t>
            </a:r>
            <a:endParaRPr lang="en-US" noProof="0" dirty="0"/>
          </a:p>
        </p:txBody>
      </p:sp>
      <p:sp>
        <p:nvSpPr>
          <p:cNvPr id="33" name="Content Placeholder 26"/>
          <p:cNvSpPr>
            <a:spLocks noGrp="1"/>
          </p:cNvSpPr>
          <p:nvPr>
            <p:ph sz="quarter" idx="26"/>
          </p:nvPr>
        </p:nvSpPr>
        <p:spPr>
          <a:xfrm>
            <a:off x="414023" y="914400"/>
            <a:ext cx="3995928" cy="2459736"/>
          </a:xfrm>
          <a:prstGeom prst="rect">
            <a:avLst/>
          </a:prstGeom>
        </p:spPr>
        <p:txBody>
          <a:bodyPr/>
          <a:lstStyle>
            <a:lvl1pPr>
              <a:lnSpc>
                <a:spcPct val="130000"/>
              </a:lnSpc>
              <a:spcBef>
                <a:spcPts val="0"/>
              </a:spcBef>
              <a:buFont typeface="Wingdings" pitchFamily="2" charset="2"/>
              <a:buChar char="§"/>
              <a:defRPr sz="1400">
                <a:latin typeface="+mj-lt"/>
              </a:defRPr>
            </a:lvl1pPr>
            <a:lvl2pPr>
              <a:lnSpc>
                <a:spcPct val="130000"/>
              </a:lnSpc>
              <a:spcBef>
                <a:spcPts val="0"/>
              </a:spcBef>
              <a:defRPr sz="1400">
                <a:latin typeface="+mj-lt"/>
              </a:defRPr>
            </a:lvl2pPr>
            <a:lvl3pPr>
              <a:lnSpc>
                <a:spcPct val="130000"/>
              </a:lnSpc>
              <a:spcBef>
                <a:spcPts val="0"/>
              </a:spcBef>
              <a:buFont typeface="Courier New" pitchFamily="49" charset="0"/>
              <a:buChar char="o"/>
              <a:defRPr sz="1400">
                <a:latin typeface="+mj-lt"/>
              </a:defRPr>
            </a:lvl3pPr>
            <a:lvl4pPr>
              <a:defRPr sz="1400">
                <a:latin typeface="+mj-lt"/>
              </a:defRPr>
            </a:lvl4pPr>
            <a:lvl5pPr>
              <a:defRPr sz="1400">
                <a:latin typeface="+mj-lt"/>
              </a:defRPr>
            </a:lvl5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wo Graphs">
    <p:spTree>
      <p:nvGrpSpPr>
        <p:cNvPr id="1" name=""/>
        <p:cNvGrpSpPr/>
        <p:nvPr/>
      </p:nvGrpSpPr>
      <p:grpSpPr>
        <a:xfrm>
          <a:off x="0" y="0"/>
          <a:ext cx="0" cy="0"/>
          <a:chOff x="0" y="0"/>
          <a:chExt cx="0" cy="0"/>
        </a:xfrm>
      </p:grpSpPr>
      <p:sp>
        <p:nvSpPr>
          <p:cNvPr id="8" name="Text Placeholder 10"/>
          <p:cNvSpPr>
            <a:spLocks noGrp="1"/>
          </p:cNvSpPr>
          <p:nvPr>
            <p:ph type="body" sz="quarter" idx="13"/>
          </p:nvPr>
        </p:nvSpPr>
        <p:spPr>
          <a:xfrm>
            <a:off x="274320" y="452437"/>
            <a:ext cx="8229600" cy="376237"/>
          </a:xfrm>
          <a:prstGeom prst="rect">
            <a:avLst/>
          </a:prstGeom>
        </p:spPr>
        <p:txBody>
          <a:bodyPr vert="horz"/>
          <a:lstStyle>
            <a:lvl1pPr>
              <a:buNone/>
              <a:defRPr sz="1200">
                <a:solidFill>
                  <a:schemeClr val="tx1"/>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smtClean="0"/>
              <a:t>Click to edit Master text styles</a:t>
            </a:r>
          </a:p>
        </p:txBody>
      </p:sp>
      <p:sp>
        <p:nvSpPr>
          <p:cNvPr id="10" name="Text Placeholder 10"/>
          <p:cNvSpPr>
            <a:spLocks noGrp="1"/>
          </p:cNvSpPr>
          <p:nvPr>
            <p:ph type="body" sz="quarter" idx="14"/>
          </p:nvPr>
        </p:nvSpPr>
        <p:spPr>
          <a:xfrm>
            <a:off x="274320" y="76200"/>
            <a:ext cx="8229600" cy="376237"/>
          </a:xfrm>
          <a:prstGeom prst="rect">
            <a:avLst/>
          </a:prstGeom>
        </p:spPr>
        <p:txBody>
          <a:bodyPr vert="horz"/>
          <a:lstStyle>
            <a:lvl1pPr>
              <a:buNone/>
              <a:defRPr sz="2000">
                <a:solidFill>
                  <a:srgbClr val="B01D14"/>
                </a:solidFill>
                <a:latin typeface="+mn-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smtClean="0"/>
              <a:t>Click to edit Master text styles</a:t>
            </a:r>
          </a:p>
        </p:txBody>
      </p:sp>
      <p:sp>
        <p:nvSpPr>
          <p:cNvPr id="7" name="Slide Number Placeholder 5"/>
          <p:cNvSpPr>
            <a:spLocks noGrp="1"/>
          </p:cNvSpPr>
          <p:nvPr>
            <p:ph type="sldNum" sz="quarter" idx="15"/>
          </p:nvPr>
        </p:nvSpPr>
        <p:spPr>
          <a:xfrm>
            <a:off x="6667500" y="6446695"/>
            <a:ext cx="495300" cy="365125"/>
          </a:xfrm>
        </p:spPr>
        <p:txBody>
          <a:bodyPr/>
          <a:lstStyle>
            <a:lvl1pPr>
              <a:defRPr/>
            </a:lvl1pPr>
          </a:lstStyle>
          <a:p>
            <a:pPr>
              <a:defRPr/>
            </a:pPr>
            <a:fld id="{6A778C46-885F-4262-824A-4B7F63570494}" type="slidenum">
              <a:rPr lang="en-US"/>
              <a:pPr>
                <a:defRPr/>
              </a:pPr>
              <a:t>‹#›</a:t>
            </a:fld>
            <a:endParaRPr lang="en-US" dirty="0"/>
          </a:p>
        </p:txBody>
      </p:sp>
      <p:sp>
        <p:nvSpPr>
          <p:cNvPr id="11" name="Chart Placeholder 12"/>
          <p:cNvSpPr>
            <a:spLocks noGrp="1"/>
          </p:cNvSpPr>
          <p:nvPr>
            <p:ph type="chart" sz="quarter" idx="18"/>
          </p:nvPr>
        </p:nvSpPr>
        <p:spPr>
          <a:xfrm>
            <a:off x="417389" y="914401"/>
            <a:ext cx="8193211" cy="4624292"/>
          </a:xfrm>
          <a:prstGeom prst="rect">
            <a:avLst/>
          </a:prstGeom>
        </p:spPr>
        <p:txBody>
          <a:bodyPr vert="horz"/>
          <a:lstStyle>
            <a:lvl1pPr marL="0" indent="0">
              <a:buNone/>
              <a:defRPr sz="2000">
                <a:latin typeface="Minon Pro"/>
                <a:cs typeface="Minon Pro"/>
              </a:defRPr>
            </a:lvl1pPr>
          </a:lstStyle>
          <a:p>
            <a:pPr lvl="0"/>
            <a:r>
              <a:rPr lang="en-US" noProof="0" dirty="0" smtClean="0"/>
              <a:t>Click icon to add chart</a:t>
            </a:r>
            <a:endParaRPr lang="en-US" noProof="0" dirty="0"/>
          </a:p>
        </p:txBody>
      </p:sp>
      <p:sp>
        <p:nvSpPr>
          <p:cNvPr id="13" name="Content Placeholder 2"/>
          <p:cNvSpPr>
            <a:spLocks noGrp="1"/>
          </p:cNvSpPr>
          <p:nvPr>
            <p:ph idx="17"/>
          </p:nvPr>
        </p:nvSpPr>
        <p:spPr>
          <a:xfrm>
            <a:off x="5806053" y="5517351"/>
            <a:ext cx="2804548" cy="437934"/>
          </a:xfrm>
          <a:prstGeom prst="rect">
            <a:avLst/>
          </a:prstGeom>
        </p:spPr>
        <p:txBody>
          <a:bodyPr/>
          <a:lstStyle>
            <a:lvl1pPr>
              <a:buFont typeface="Wingdings" charset="2"/>
              <a:buNone/>
              <a:defRPr sz="1100" baseline="0">
                <a:solidFill>
                  <a:srgbClr val="B01D14"/>
                </a:solidFill>
                <a:latin typeface="+mn-lt"/>
                <a:cs typeface="Minion Pro"/>
              </a:defRPr>
            </a:lvl1pPr>
            <a:lvl2pPr>
              <a:buClr>
                <a:srgbClr val="5E5C60"/>
              </a:buClr>
              <a:buFont typeface="Wingdings" charset="2"/>
              <a:buChar char="§"/>
              <a:defRPr sz="1700">
                <a:solidFill>
                  <a:srgbClr val="5E5C60"/>
                </a:solidFill>
                <a:latin typeface="Minion Pro"/>
                <a:cs typeface="Minion Pro"/>
              </a:defRPr>
            </a:lvl2pPr>
            <a:lvl3pPr>
              <a:buFont typeface="Wingdings" charset="2"/>
              <a:buNone/>
              <a:defRPr sz="1400">
                <a:solidFill>
                  <a:srgbClr val="5E5C60"/>
                </a:solidFill>
                <a:latin typeface="Minion Pro"/>
                <a:cs typeface="Minion Pro"/>
              </a:defRPr>
            </a:lvl3pPr>
            <a:lvl4pPr>
              <a:buFont typeface="Wingdings" charset="2"/>
              <a:buNone/>
              <a:defRPr sz="1700">
                <a:solidFill>
                  <a:srgbClr val="5E5C60"/>
                </a:solidFill>
                <a:latin typeface="Minion Pro"/>
                <a:cs typeface="Minion Pro"/>
              </a:defRPr>
            </a:lvl4pPr>
            <a:lvl5pPr>
              <a:buFontTx/>
              <a:buNone/>
              <a:defRPr sz="1700">
                <a:solidFill>
                  <a:srgbClr val="5E5C60"/>
                </a:solidFill>
                <a:latin typeface="Minion Pro"/>
                <a:cs typeface="Minion Pro"/>
              </a:defRPr>
            </a:lvl5pPr>
          </a:lstStyle>
          <a:p>
            <a:pPr lvl="0"/>
            <a:r>
              <a:rPr lang="en-US" dirty="0"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wo Graphs no subtitle text">
    <p:spTree>
      <p:nvGrpSpPr>
        <p:cNvPr id="1" name=""/>
        <p:cNvGrpSpPr/>
        <p:nvPr/>
      </p:nvGrpSpPr>
      <p:grpSpPr>
        <a:xfrm>
          <a:off x="0" y="0"/>
          <a:ext cx="0" cy="0"/>
          <a:chOff x="0" y="0"/>
          <a:chExt cx="0" cy="0"/>
        </a:xfrm>
      </p:grpSpPr>
      <p:sp>
        <p:nvSpPr>
          <p:cNvPr id="12" name="Chart Placeholder 12"/>
          <p:cNvSpPr>
            <a:spLocks noGrp="1"/>
          </p:cNvSpPr>
          <p:nvPr>
            <p:ph type="chart" sz="quarter" idx="18"/>
          </p:nvPr>
        </p:nvSpPr>
        <p:spPr>
          <a:xfrm>
            <a:off x="417389" y="914401"/>
            <a:ext cx="8193211" cy="4624292"/>
          </a:xfrm>
          <a:prstGeom prst="rect">
            <a:avLst/>
          </a:prstGeom>
        </p:spPr>
        <p:txBody>
          <a:bodyPr vert="horz"/>
          <a:lstStyle>
            <a:lvl1pPr marL="0" indent="0">
              <a:buNone/>
              <a:defRPr sz="2000">
                <a:latin typeface="Minon Pro"/>
                <a:cs typeface="Minon Pro"/>
              </a:defRPr>
            </a:lvl1pPr>
          </a:lstStyle>
          <a:p>
            <a:pPr lvl="0"/>
            <a:r>
              <a:rPr lang="en-US" noProof="0" dirty="0" smtClean="0"/>
              <a:t>Click icon to add chart</a:t>
            </a:r>
            <a:endParaRPr lang="en-US" noProof="0" dirty="0"/>
          </a:p>
        </p:txBody>
      </p:sp>
      <p:sp>
        <p:nvSpPr>
          <p:cNvPr id="9" name="Content Placeholder 2"/>
          <p:cNvSpPr>
            <a:spLocks noGrp="1"/>
          </p:cNvSpPr>
          <p:nvPr>
            <p:ph idx="17"/>
          </p:nvPr>
        </p:nvSpPr>
        <p:spPr>
          <a:xfrm>
            <a:off x="5806053" y="5517351"/>
            <a:ext cx="2804548" cy="437934"/>
          </a:xfrm>
          <a:prstGeom prst="rect">
            <a:avLst/>
          </a:prstGeom>
        </p:spPr>
        <p:txBody>
          <a:bodyPr/>
          <a:lstStyle>
            <a:lvl1pPr>
              <a:buFont typeface="Wingdings" charset="2"/>
              <a:buNone/>
              <a:defRPr sz="1100" baseline="0">
                <a:solidFill>
                  <a:srgbClr val="B01D14"/>
                </a:solidFill>
                <a:latin typeface="+mn-lt"/>
                <a:cs typeface="Minion Pro"/>
              </a:defRPr>
            </a:lvl1pPr>
            <a:lvl2pPr>
              <a:buClr>
                <a:srgbClr val="5E5C60"/>
              </a:buClr>
              <a:buFont typeface="Wingdings" charset="2"/>
              <a:buChar char="§"/>
              <a:defRPr sz="1700">
                <a:solidFill>
                  <a:srgbClr val="5E5C60"/>
                </a:solidFill>
                <a:latin typeface="Minion Pro"/>
                <a:cs typeface="Minion Pro"/>
              </a:defRPr>
            </a:lvl2pPr>
            <a:lvl3pPr>
              <a:buFont typeface="Wingdings" charset="2"/>
              <a:buNone/>
              <a:defRPr sz="1400">
                <a:solidFill>
                  <a:srgbClr val="5E5C60"/>
                </a:solidFill>
                <a:latin typeface="Minion Pro"/>
                <a:cs typeface="Minion Pro"/>
              </a:defRPr>
            </a:lvl3pPr>
            <a:lvl4pPr>
              <a:buFont typeface="Wingdings" charset="2"/>
              <a:buNone/>
              <a:defRPr sz="1700">
                <a:solidFill>
                  <a:srgbClr val="5E5C60"/>
                </a:solidFill>
                <a:latin typeface="Minion Pro"/>
                <a:cs typeface="Minion Pro"/>
              </a:defRPr>
            </a:lvl4pPr>
            <a:lvl5pPr>
              <a:buFontTx/>
              <a:buNone/>
              <a:defRPr sz="1700">
                <a:solidFill>
                  <a:srgbClr val="5E5C60"/>
                </a:solidFill>
                <a:latin typeface="Minion Pro"/>
                <a:cs typeface="Minion Pro"/>
              </a:defRPr>
            </a:lvl5pPr>
          </a:lstStyle>
          <a:p>
            <a:pPr lvl="0"/>
            <a:r>
              <a:rPr lang="en-US" dirty="0" smtClean="0"/>
              <a:t>Click to edit Master text styles</a:t>
            </a:r>
          </a:p>
        </p:txBody>
      </p:sp>
      <p:sp>
        <p:nvSpPr>
          <p:cNvPr id="11" name="Text Placeholder 10"/>
          <p:cNvSpPr>
            <a:spLocks noGrp="1"/>
          </p:cNvSpPr>
          <p:nvPr>
            <p:ph type="body" sz="quarter" idx="24"/>
          </p:nvPr>
        </p:nvSpPr>
        <p:spPr>
          <a:xfrm>
            <a:off x="274320" y="304800"/>
            <a:ext cx="8229600" cy="376237"/>
          </a:xfrm>
          <a:prstGeom prst="rect">
            <a:avLst/>
          </a:prstGeom>
        </p:spPr>
        <p:txBody>
          <a:bodyPr vert="horz"/>
          <a:lstStyle>
            <a:lvl1pPr>
              <a:buNone/>
              <a:defRPr sz="2000">
                <a:solidFill>
                  <a:srgbClr val="B01D14"/>
                </a:solidFill>
                <a:latin typeface="+mn-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smtClean="0"/>
              <a:t>Click to edit Master text styles</a:t>
            </a:r>
          </a:p>
        </p:txBody>
      </p:sp>
      <p:sp>
        <p:nvSpPr>
          <p:cNvPr id="6" name="Slide Number Placeholder 5"/>
          <p:cNvSpPr>
            <a:spLocks noGrp="1"/>
          </p:cNvSpPr>
          <p:nvPr>
            <p:ph type="sldNum" sz="quarter" idx="15"/>
          </p:nvPr>
        </p:nvSpPr>
        <p:spPr>
          <a:xfrm>
            <a:off x="6667500" y="6446695"/>
            <a:ext cx="495300" cy="365125"/>
          </a:xfrm>
        </p:spPr>
        <p:txBody>
          <a:bodyPr/>
          <a:lstStyle>
            <a:lvl1pPr>
              <a:defRPr/>
            </a:lvl1pPr>
          </a:lstStyle>
          <a:p>
            <a:pPr>
              <a:defRPr/>
            </a:pPr>
            <a:fld id="{6A778C46-885F-4262-824A-4B7F63570494}"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9" name="Content Placeholder 2"/>
          <p:cNvSpPr>
            <a:spLocks noGrp="1"/>
          </p:cNvSpPr>
          <p:nvPr>
            <p:ph idx="17"/>
          </p:nvPr>
        </p:nvSpPr>
        <p:spPr>
          <a:xfrm>
            <a:off x="417513" y="914400"/>
            <a:ext cx="2880747" cy="437934"/>
          </a:xfrm>
          <a:prstGeom prst="rect">
            <a:avLst/>
          </a:prstGeom>
        </p:spPr>
        <p:txBody>
          <a:bodyPr/>
          <a:lstStyle>
            <a:lvl1pPr>
              <a:buFont typeface="Wingdings" charset="2"/>
              <a:buNone/>
              <a:defRPr sz="1100" baseline="0">
                <a:solidFill>
                  <a:srgbClr val="B01D14"/>
                </a:solidFill>
                <a:latin typeface="+mn-lt"/>
                <a:cs typeface="Minion Pro"/>
              </a:defRPr>
            </a:lvl1pPr>
            <a:lvl2pPr>
              <a:buClr>
                <a:srgbClr val="5E5C60"/>
              </a:buClr>
              <a:buFont typeface="Wingdings" charset="2"/>
              <a:buChar char="§"/>
              <a:defRPr sz="1700">
                <a:solidFill>
                  <a:srgbClr val="5E5C60"/>
                </a:solidFill>
                <a:latin typeface="Minion Pro"/>
                <a:cs typeface="Minion Pro"/>
              </a:defRPr>
            </a:lvl2pPr>
            <a:lvl3pPr>
              <a:buFont typeface="Wingdings" charset="2"/>
              <a:buNone/>
              <a:defRPr sz="1400">
                <a:solidFill>
                  <a:srgbClr val="5E5C60"/>
                </a:solidFill>
                <a:latin typeface="Minion Pro"/>
                <a:cs typeface="Minion Pro"/>
              </a:defRPr>
            </a:lvl3pPr>
            <a:lvl4pPr>
              <a:buFont typeface="Wingdings" charset="2"/>
              <a:buNone/>
              <a:defRPr sz="1700">
                <a:solidFill>
                  <a:srgbClr val="5E5C60"/>
                </a:solidFill>
                <a:latin typeface="Minion Pro"/>
                <a:cs typeface="Minion Pro"/>
              </a:defRPr>
            </a:lvl4pPr>
            <a:lvl5pPr>
              <a:buFontTx/>
              <a:buNone/>
              <a:defRPr sz="1700">
                <a:solidFill>
                  <a:srgbClr val="5E5C60"/>
                </a:solidFill>
                <a:latin typeface="Minion Pro"/>
                <a:cs typeface="Minion Pro"/>
              </a:defRPr>
            </a:lvl5pPr>
          </a:lstStyle>
          <a:p>
            <a:pPr lvl="0"/>
            <a:r>
              <a:rPr lang="en-US" dirty="0" smtClean="0"/>
              <a:t>Click to edit Master text styles</a:t>
            </a:r>
          </a:p>
        </p:txBody>
      </p:sp>
      <p:sp>
        <p:nvSpPr>
          <p:cNvPr id="8" name="Table Placeholder 7"/>
          <p:cNvSpPr>
            <a:spLocks noGrp="1"/>
          </p:cNvSpPr>
          <p:nvPr>
            <p:ph type="tbl" sz="quarter" idx="18"/>
          </p:nvPr>
        </p:nvSpPr>
        <p:spPr>
          <a:xfrm>
            <a:off x="417513" y="1524000"/>
            <a:ext cx="8193087" cy="4302125"/>
          </a:xfrm>
          <a:custGeom>
            <a:avLst/>
            <a:gdLst>
              <a:gd name="connsiteX0" fmla="*/ 0 w 8269287"/>
              <a:gd name="connsiteY0" fmla="*/ 0 h 4075112"/>
              <a:gd name="connsiteX1" fmla="*/ 8269287 w 8269287"/>
              <a:gd name="connsiteY1" fmla="*/ 0 h 4075112"/>
              <a:gd name="connsiteX2" fmla="*/ 8269287 w 8269287"/>
              <a:gd name="connsiteY2" fmla="*/ 4075112 h 4075112"/>
              <a:gd name="connsiteX3" fmla="*/ 0 w 8269287"/>
              <a:gd name="connsiteY3" fmla="*/ 4075112 h 4075112"/>
              <a:gd name="connsiteX4" fmla="*/ 0 w 8269287"/>
              <a:gd name="connsiteY4" fmla="*/ 0 h 4075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9287" h="4075112">
                <a:moveTo>
                  <a:pt x="0" y="0"/>
                </a:moveTo>
                <a:lnTo>
                  <a:pt x="8269287" y="0"/>
                </a:lnTo>
                <a:lnTo>
                  <a:pt x="8269287" y="4075112"/>
                </a:lnTo>
                <a:lnTo>
                  <a:pt x="0" y="4075112"/>
                </a:lnTo>
                <a:lnTo>
                  <a:pt x="0" y="0"/>
                </a:lnTo>
                <a:close/>
              </a:path>
            </a:pathLst>
          </a:custGeom>
        </p:spPr>
        <p:txBody>
          <a:bodyPr vert="horz"/>
          <a:lstStyle>
            <a:lvl1pPr>
              <a:buFontTx/>
              <a:buNone/>
              <a:defRPr sz="1000">
                <a:solidFill>
                  <a:schemeClr val="tx1"/>
                </a:solidFill>
                <a:latin typeface="+mj-lt"/>
              </a:defRPr>
            </a:lvl1pPr>
          </a:lstStyle>
          <a:p>
            <a:pPr lvl="0"/>
            <a:endParaRPr lang="en-US" noProof="0" dirty="0"/>
          </a:p>
        </p:txBody>
      </p:sp>
      <p:sp>
        <p:nvSpPr>
          <p:cNvPr id="10" name="Text Placeholder 10"/>
          <p:cNvSpPr>
            <a:spLocks noGrp="1"/>
          </p:cNvSpPr>
          <p:nvPr>
            <p:ph type="body" sz="quarter" idx="13"/>
          </p:nvPr>
        </p:nvSpPr>
        <p:spPr>
          <a:xfrm>
            <a:off x="274320" y="452437"/>
            <a:ext cx="8229600" cy="376237"/>
          </a:xfrm>
          <a:prstGeom prst="rect">
            <a:avLst/>
          </a:prstGeom>
        </p:spPr>
        <p:txBody>
          <a:bodyPr vert="horz"/>
          <a:lstStyle>
            <a:lvl1pPr>
              <a:buNone/>
              <a:defRPr sz="1200">
                <a:solidFill>
                  <a:schemeClr val="tx1"/>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smtClean="0"/>
              <a:t>Click to edit Master text styles</a:t>
            </a:r>
          </a:p>
        </p:txBody>
      </p:sp>
      <p:sp>
        <p:nvSpPr>
          <p:cNvPr id="11" name="Text Placeholder 10"/>
          <p:cNvSpPr>
            <a:spLocks noGrp="1"/>
          </p:cNvSpPr>
          <p:nvPr>
            <p:ph type="body" sz="quarter" idx="14"/>
          </p:nvPr>
        </p:nvSpPr>
        <p:spPr>
          <a:xfrm>
            <a:off x="274320" y="76200"/>
            <a:ext cx="8229600" cy="376237"/>
          </a:xfrm>
          <a:prstGeom prst="rect">
            <a:avLst/>
          </a:prstGeom>
        </p:spPr>
        <p:txBody>
          <a:bodyPr vert="horz"/>
          <a:lstStyle>
            <a:lvl1pPr>
              <a:buNone/>
              <a:defRPr sz="2000">
                <a:solidFill>
                  <a:srgbClr val="B01D14"/>
                </a:solidFill>
                <a:latin typeface="+mn-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smtClean="0"/>
              <a:t>Click to edit Master text styles</a:t>
            </a:r>
          </a:p>
        </p:txBody>
      </p:sp>
      <p:sp>
        <p:nvSpPr>
          <p:cNvPr id="7" name="Slide Number Placeholder 5"/>
          <p:cNvSpPr>
            <a:spLocks noGrp="1"/>
          </p:cNvSpPr>
          <p:nvPr>
            <p:ph type="sldNum" sz="quarter" idx="15"/>
          </p:nvPr>
        </p:nvSpPr>
        <p:spPr>
          <a:xfrm>
            <a:off x="6667500" y="6446695"/>
            <a:ext cx="495300" cy="365125"/>
          </a:xfrm>
        </p:spPr>
        <p:txBody>
          <a:bodyPr/>
          <a:lstStyle>
            <a:lvl1pPr>
              <a:defRPr/>
            </a:lvl1pPr>
          </a:lstStyle>
          <a:p>
            <a:pPr>
              <a:defRPr/>
            </a:pPr>
            <a:fld id="{6A778C46-885F-4262-824A-4B7F63570494}"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able Layout no subtitle">
    <p:spTree>
      <p:nvGrpSpPr>
        <p:cNvPr id="1" name=""/>
        <p:cNvGrpSpPr/>
        <p:nvPr/>
      </p:nvGrpSpPr>
      <p:grpSpPr>
        <a:xfrm>
          <a:off x="0" y="0"/>
          <a:ext cx="0" cy="0"/>
          <a:chOff x="0" y="0"/>
          <a:chExt cx="0" cy="0"/>
        </a:xfrm>
      </p:grpSpPr>
      <p:sp>
        <p:nvSpPr>
          <p:cNvPr id="9" name="Content Placeholder 2"/>
          <p:cNvSpPr>
            <a:spLocks noGrp="1"/>
          </p:cNvSpPr>
          <p:nvPr>
            <p:ph idx="17"/>
          </p:nvPr>
        </p:nvSpPr>
        <p:spPr>
          <a:xfrm>
            <a:off x="417513" y="914400"/>
            <a:ext cx="2880747" cy="437934"/>
          </a:xfrm>
          <a:prstGeom prst="rect">
            <a:avLst/>
          </a:prstGeom>
        </p:spPr>
        <p:txBody>
          <a:bodyPr/>
          <a:lstStyle>
            <a:lvl1pPr>
              <a:buFont typeface="Wingdings" charset="2"/>
              <a:buNone/>
              <a:defRPr sz="1100" baseline="0">
                <a:solidFill>
                  <a:srgbClr val="B01D14"/>
                </a:solidFill>
                <a:latin typeface="+mn-lt"/>
                <a:cs typeface="Minion Pro"/>
              </a:defRPr>
            </a:lvl1pPr>
            <a:lvl2pPr>
              <a:buClr>
                <a:srgbClr val="5E5C60"/>
              </a:buClr>
              <a:buFont typeface="Wingdings" charset="2"/>
              <a:buChar char="§"/>
              <a:defRPr sz="1700">
                <a:solidFill>
                  <a:srgbClr val="5E5C60"/>
                </a:solidFill>
                <a:latin typeface="Minion Pro"/>
                <a:cs typeface="Minion Pro"/>
              </a:defRPr>
            </a:lvl2pPr>
            <a:lvl3pPr>
              <a:buFont typeface="Wingdings" charset="2"/>
              <a:buNone/>
              <a:defRPr sz="1400">
                <a:solidFill>
                  <a:srgbClr val="5E5C60"/>
                </a:solidFill>
                <a:latin typeface="Minion Pro"/>
                <a:cs typeface="Minion Pro"/>
              </a:defRPr>
            </a:lvl3pPr>
            <a:lvl4pPr>
              <a:buFont typeface="Wingdings" charset="2"/>
              <a:buNone/>
              <a:defRPr sz="1700">
                <a:solidFill>
                  <a:srgbClr val="5E5C60"/>
                </a:solidFill>
                <a:latin typeface="Minion Pro"/>
                <a:cs typeface="Minion Pro"/>
              </a:defRPr>
            </a:lvl4pPr>
            <a:lvl5pPr>
              <a:buFontTx/>
              <a:buNone/>
              <a:defRPr sz="1700">
                <a:solidFill>
                  <a:srgbClr val="5E5C60"/>
                </a:solidFill>
                <a:latin typeface="Minion Pro"/>
                <a:cs typeface="Minion Pro"/>
              </a:defRPr>
            </a:lvl5pPr>
          </a:lstStyle>
          <a:p>
            <a:pPr lvl="0"/>
            <a:r>
              <a:rPr lang="en-US" dirty="0" smtClean="0"/>
              <a:t>Click to edit Master text styles</a:t>
            </a:r>
          </a:p>
        </p:txBody>
      </p:sp>
      <p:sp>
        <p:nvSpPr>
          <p:cNvPr id="8" name="Table Placeholder 7"/>
          <p:cNvSpPr>
            <a:spLocks noGrp="1"/>
          </p:cNvSpPr>
          <p:nvPr>
            <p:ph type="tbl" sz="quarter" idx="18"/>
          </p:nvPr>
        </p:nvSpPr>
        <p:spPr>
          <a:xfrm>
            <a:off x="417513" y="1524000"/>
            <a:ext cx="8193087" cy="4302125"/>
          </a:xfrm>
          <a:custGeom>
            <a:avLst/>
            <a:gdLst>
              <a:gd name="connsiteX0" fmla="*/ 0 w 8269287"/>
              <a:gd name="connsiteY0" fmla="*/ 0 h 4075112"/>
              <a:gd name="connsiteX1" fmla="*/ 8269287 w 8269287"/>
              <a:gd name="connsiteY1" fmla="*/ 0 h 4075112"/>
              <a:gd name="connsiteX2" fmla="*/ 8269287 w 8269287"/>
              <a:gd name="connsiteY2" fmla="*/ 4075112 h 4075112"/>
              <a:gd name="connsiteX3" fmla="*/ 0 w 8269287"/>
              <a:gd name="connsiteY3" fmla="*/ 4075112 h 4075112"/>
              <a:gd name="connsiteX4" fmla="*/ 0 w 8269287"/>
              <a:gd name="connsiteY4" fmla="*/ 0 h 4075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9287" h="4075112">
                <a:moveTo>
                  <a:pt x="0" y="0"/>
                </a:moveTo>
                <a:lnTo>
                  <a:pt x="8269287" y="0"/>
                </a:lnTo>
                <a:lnTo>
                  <a:pt x="8269287" y="4075112"/>
                </a:lnTo>
                <a:lnTo>
                  <a:pt x="0" y="4075112"/>
                </a:lnTo>
                <a:lnTo>
                  <a:pt x="0" y="0"/>
                </a:lnTo>
                <a:close/>
              </a:path>
            </a:pathLst>
          </a:custGeom>
        </p:spPr>
        <p:txBody>
          <a:bodyPr vert="horz"/>
          <a:lstStyle>
            <a:lvl1pPr>
              <a:buFontTx/>
              <a:buNone/>
              <a:defRPr sz="1000">
                <a:solidFill>
                  <a:schemeClr val="tx1"/>
                </a:solidFill>
                <a:latin typeface="+mj-lt"/>
              </a:defRPr>
            </a:lvl1pPr>
          </a:lstStyle>
          <a:p>
            <a:pPr lvl="0"/>
            <a:endParaRPr lang="en-US" noProof="0" dirty="0"/>
          </a:p>
        </p:txBody>
      </p:sp>
      <p:sp>
        <p:nvSpPr>
          <p:cNvPr id="12" name="Text Placeholder 10"/>
          <p:cNvSpPr>
            <a:spLocks noGrp="1"/>
          </p:cNvSpPr>
          <p:nvPr>
            <p:ph type="body" sz="quarter" idx="24"/>
          </p:nvPr>
        </p:nvSpPr>
        <p:spPr>
          <a:xfrm>
            <a:off x="274320" y="304800"/>
            <a:ext cx="8229600" cy="376237"/>
          </a:xfrm>
          <a:prstGeom prst="rect">
            <a:avLst/>
          </a:prstGeom>
        </p:spPr>
        <p:txBody>
          <a:bodyPr vert="horz"/>
          <a:lstStyle>
            <a:lvl1pPr>
              <a:buNone/>
              <a:defRPr sz="2000">
                <a:solidFill>
                  <a:srgbClr val="B01D14"/>
                </a:solidFill>
                <a:latin typeface="+mn-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smtClean="0"/>
              <a:t>Click to edit Master text styles</a:t>
            </a:r>
          </a:p>
        </p:txBody>
      </p:sp>
      <p:sp>
        <p:nvSpPr>
          <p:cNvPr id="6" name="Slide Number Placeholder 5"/>
          <p:cNvSpPr>
            <a:spLocks noGrp="1"/>
          </p:cNvSpPr>
          <p:nvPr>
            <p:ph type="sldNum" sz="quarter" idx="15"/>
          </p:nvPr>
        </p:nvSpPr>
        <p:spPr>
          <a:xfrm>
            <a:off x="6667500" y="6446695"/>
            <a:ext cx="495300" cy="365125"/>
          </a:xfrm>
        </p:spPr>
        <p:txBody>
          <a:bodyPr/>
          <a:lstStyle>
            <a:lvl1pPr>
              <a:defRPr/>
            </a:lvl1pPr>
          </a:lstStyle>
          <a:p>
            <a:pPr>
              <a:defRPr/>
            </a:pPr>
            <a:fld id="{6A778C46-885F-4262-824A-4B7F63570494}"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tables">
    <p:spTree>
      <p:nvGrpSpPr>
        <p:cNvPr id="1" name=""/>
        <p:cNvGrpSpPr/>
        <p:nvPr/>
      </p:nvGrpSpPr>
      <p:grpSpPr>
        <a:xfrm>
          <a:off x="0" y="0"/>
          <a:ext cx="0" cy="0"/>
          <a:chOff x="0" y="0"/>
          <a:chExt cx="0" cy="0"/>
        </a:xfrm>
      </p:grpSpPr>
      <p:sp>
        <p:nvSpPr>
          <p:cNvPr id="9" name="Content Placeholder 2"/>
          <p:cNvSpPr>
            <a:spLocks noGrp="1"/>
          </p:cNvSpPr>
          <p:nvPr>
            <p:ph idx="17"/>
          </p:nvPr>
        </p:nvSpPr>
        <p:spPr>
          <a:xfrm>
            <a:off x="417513" y="914400"/>
            <a:ext cx="2880747" cy="437934"/>
          </a:xfrm>
          <a:prstGeom prst="rect">
            <a:avLst/>
          </a:prstGeom>
        </p:spPr>
        <p:txBody>
          <a:bodyPr/>
          <a:lstStyle>
            <a:lvl1pPr>
              <a:buFont typeface="Wingdings" charset="2"/>
              <a:buNone/>
              <a:defRPr sz="1100" baseline="0">
                <a:solidFill>
                  <a:srgbClr val="B01D14"/>
                </a:solidFill>
                <a:latin typeface="+mn-lt"/>
                <a:cs typeface="Minion Pro"/>
              </a:defRPr>
            </a:lvl1pPr>
            <a:lvl2pPr>
              <a:buClr>
                <a:srgbClr val="5E5C60"/>
              </a:buClr>
              <a:buFont typeface="Wingdings" charset="2"/>
              <a:buChar char="§"/>
              <a:defRPr sz="1700">
                <a:solidFill>
                  <a:srgbClr val="5E5C60"/>
                </a:solidFill>
                <a:latin typeface="Minion Pro"/>
                <a:cs typeface="Minion Pro"/>
              </a:defRPr>
            </a:lvl2pPr>
            <a:lvl3pPr>
              <a:buFont typeface="Wingdings" charset="2"/>
              <a:buNone/>
              <a:defRPr sz="1400">
                <a:solidFill>
                  <a:srgbClr val="5E5C60"/>
                </a:solidFill>
                <a:latin typeface="Minion Pro"/>
                <a:cs typeface="Minion Pro"/>
              </a:defRPr>
            </a:lvl3pPr>
            <a:lvl4pPr>
              <a:buFont typeface="Wingdings" charset="2"/>
              <a:buNone/>
              <a:defRPr sz="1700">
                <a:solidFill>
                  <a:srgbClr val="5E5C60"/>
                </a:solidFill>
                <a:latin typeface="Minion Pro"/>
                <a:cs typeface="Minion Pro"/>
              </a:defRPr>
            </a:lvl4pPr>
            <a:lvl5pPr>
              <a:buFontTx/>
              <a:buNone/>
              <a:defRPr sz="1700">
                <a:solidFill>
                  <a:srgbClr val="5E5C60"/>
                </a:solidFill>
                <a:latin typeface="Minion Pro"/>
                <a:cs typeface="Minion Pro"/>
              </a:defRPr>
            </a:lvl5pPr>
          </a:lstStyle>
          <a:p>
            <a:pPr lvl="0"/>
            <a:r>
              <a:rPr lang="en-US" dirty="0" smtClean="0"/>
              <a:t>Click to edit Master text styles</a:t>
            </a:r>
          </a:p>
        </p:txBody>
      </p:sp>
      <p:sp>
        <p:nvSpPr>
          <p:cNvPr id="10" name="Text Placeholder 10"/>
          <p:cNvSpPr>
            <a:spLocks noGrp="1"/>
          </p:cNvSpPr>
          <p:nvPr>
            <p:ph type="body" sz="quarter" idx="13"/>
          </p:nvPr>
        </p:nvSpPr>
        <p:spPr>
          <a:xfrm>
            <a:off x="274320" y="452437"/>
            <a:ext cx="8229600" cy="376237"/>
          </a:xfrm>
          <a:prstGeom prst="rect">
            <a:avLst/>
          </a:prstGeom>
        </p:spPr>
        <p:txBody>
          <a:bodyPr vert="horz"/>
          <a:lstStyle>
            <a:lvl1pPr>
              <a:buNone/>
              <a:defRPr sz="1200">
                <a:solidFill>
                  <a:schemeClr val="tx1"/>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smtClean="0"/>
              <a:t>Click to edit Master text styles</a:t>
            </a:r>
          </a:p>
        </p:txBody>
      </p:sp>
      <p:sp>
        <p:nvSpPr>
          <p:cNvPr id="6" name="Content Placeholder 2"/>
          <p:cNvSpPr>
            <a:spLocks noGrp="1"/>
          </p:cNvSpPr>
          <p:nvPr>
            <p:ph idx="19"/>
          </p:nvPr>
        </p:nvSpPr>
        <p:spPr>
          <a:xfrm>
            <a:off x="417513" y="3369382"/>
            <a:ext cx="2880747" cy="437934"/>
          </a:xfrm>
          <a:prstGeom prst="rect">
            <a:avLst/>
          </a:prstGeom>
        </p:spPr>
        <p:txBody>
          <a:bodyPr/>
          <a:lstStyle>
            <a:lvl1pPr>
              <a:buFont typeface="Wingdings" charset="2"/>
              <a:buNone/>
              <a:defRPr sz="1100" baseline="0">
                <a:solidFill>
                  <a:srgbClr val="B01D14"/>
                </a:solidFill>
                <a:latin typeface="+mn-lt"/>
                <a:cs typeface="Minion Pro"/>
              </a:defRPr>
            </a:lvl1pPr>
            <a:lvl2pPr>
              <a:buClr>
                <a:srgbClr val="5E5C60"/>
              </a:buClr>
              <a:buFont typeface="Wingdings" charset="2"/>
              <a:buChar char="§"/>
              <a:defRPr sz="1700">
                <a:solidFill>
                  <a:srgbClr val="5E5C60"/>
                </a:solidFill>
                <a:latin typeface="Minion Pro"/>
                <a:cs typeface="Minion Pro"/>
              </a:defRPr>
            </a:lvl2pPr>
            <a:lvl3pPr>
              <a:buFont typeface="Wingdings" charset="2"/>
              <a:buNone/>
              <a:defRPr sz="1400">
                <a:solidFill>
                  <a:srgbClr val="5E5C60"/>
                </a:solidFill>
                <a:latin typeface="Minion Pro"/>
                <a:cs typeface="Minion Pro"/>
              </a:defRPr>
            </a:lvl3pPr>
            <a:lvl4pPr>
              <a:buFont typeface="Wingdings" charset="2"/>
              <a:buNone/>
              <a:defRPr sz="1700">
                <a:solidFill>
                  <a:srgbClr val="5E5C60"/>
                </a:solidFill>
                <a:latin typeface="Minion Pro"/>
                <a:cs typeface="Minion Pro"/>
              </a:defRPr>
            </a:lvl4pPr>
            <a:lvl5pPr>
              <a:buFontTx/>
              <a:buNone/>
              <a:defRPr sz="1700">
                <a:solidFill>
                  <a:srgbClr val="5E5C60"/>
                </a:solidFill>
                <a:latin typeface="Minion Pro"/>
                <a:cs typeface="Minion Pro"/>
              </a:defRPr>
            </a:lvl5pPr>
          </a:lstStyle>
          <a:p>
            <a:pPr lvl="0"/>
            <a:r>
              <a:rPr lang="en-US" dirty="0" smtClean="0"/>
              <a:t>Click to edit Master text styles</a:t>
            </a:r>
          </a:p>
        </p:txBody>
      </p:sp>
      <p:sp>
        <p:nvSpPr>
          <p:cNvPr id="13" name="Text Placeholder 10"/>
          <p:cNvSpPr>
            <a:spLocks noGrp="1"/>
          </p:cNvSpPr>
          <p:nvPr>
            <p:ph type="body" sz="quarter" idx="14"/>
          </p:nvPr>
        </p:nvSpPr>
        <p:spPr>
          <a:xfrm>
            <a:off x="274320" y="76200"/>
            <a:ext cx="8229600" cy="376237"/>
          </a:xfrm>
          <a:prstGeom prst="rect">
            <a:avLst/>
          </a:prstGeom>
        </p:spPr>
        <p:txBody>
          <a:bodyPr vert="horz"/>
          <a:lstStyle>
            <a:lvl1pPr>
              <a:buNone/>
              <a:defRPr sz="2000">
                <a:solidFill>
                  <a:srgbClr val="B01D14"/>
                </a:solidFill>
                <a:latin typeface="+mn-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smtClean="0"/>
              <a:t>Click to edit Master text styles</a:t>
            </a:r>
          </a:p>
        </p:txBody>
      </p:sp>
      <p:sp>
        <p:nvSpPr>
          <p:cNvPr id="14" name="Slide Number Placeholder 5"/>
          <p:cNvSpPr>
            <a:spLocks noGrp="1"/>
          </p:cNvSpPr>
          <p:nvPr>
            <p:ph type="sldNum" sz="quarter" idx="15"/>
          </p:nvPr>
        </p:nvSpPr>
        <p:spPr>
          <a:xfrm>
            <a:off x="6667500" y="6446695"/>
            <a:ext cx="495300" cy="365125"/>
          </a:xfrm>
        </p:spPr>
        <p:txBody>
          <a:bodyPr/>
          <a:lstStyle>
            <a:lvl1pPr>
              <a:defRPr/>
            </a:lvl1pPr>
          </a:lstStyle>
          <a:p>
            <a:pPr>
              <a:defRPr/>
            </a:pPr>
            <a:fld id="{6A778C46-885F-4262-824A-4B7F63570494}" type="slidenum">
              <a:rPr lang="en-US"/>
              <a:pPr>
                <a:defRPr/>
              </a:pPr>
              <a:t>‹#›</a:t>
            </a:fld>
            <a:endParaRPr lang="en-US" dirty="0"/>
          </a:p>
        </p:txBody>
      </p:sp>
      <p:sp>
        <p:nvSpPr>
          <p:cNvPr id="15" name="Table Placeholder 7"/>
          <p:cNvSpPr>
            <a:spLocks noGrp="1"/>
          </p:cNvSpPr>
          <p:nvPr>
            <p:ph type="tbl" sz="quarter" idx="18"/>
          </p:nvPr>
        </p:nvSpPr>
        <p:spPr>
          <a:xfrm>
            <a:off x="417513" y="1537898"/>
            <a:ext cx="8193087" cy="1645920"/>
          </a:xfrm>
          <a:custGeom>
            <a:avLst/>
            <a:gdLst>
              <a:gd name="connsiteX0" fmla="*/ 0 w 8269287"/>
              <a:gd name="connsiteY0" fmla="*/ 0 h 4075112"/>
              <a:gd name="connsiteX1" fmla="*/ 8269287 w 8269287"/>
              <a:gd name="connsiteY1" fmla="*/ 0 h 4075112"/>
              <a:gd name="connsiteX2" fmla="*/ 8269287 w 8269287"/>
              <a:gd name="connsiteY2" fmla="*/ 4075112 h 4075112"/>
              <a:gd name="connsiteX3" fmla="*/ 0 w 8269287"/>
              <a:gd name="connsiteY3" fmla="*/ 4075112 h 4075112"/>
              <a:gd name="connsiteX4" fmla="*/ 0 w 8269287"/>
              <a:gd name="connsiteY4" fmla="*/ 0 h 4075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9287" h="4075112">
                <a:moveTo>
                  <a:pt x="0" y="0"/>
                </a:moveTo>
                <a:lnTo>
                  <a:pt x="8269287" y="0"/>
                </a:lnTo>
                <a:lnTo>
                  <a:pt x="8269287" y="4075112"/>
                </a:lnTo>
                <a:lnTo>
                  <a:pt x="0" y="4075112"/>
                </a:lnTo>
                <a:lnTo>
                  <a:pt x="0" y="0"/>
                </a:lnTo>
                <a:close/>
              </a:path>
            </a:pathLst>
          </a:custGeom>
        </p:spPr>
        <p:txBody>
          <a:bodyPr vert="horz"/>
          <a:lstStyle>
            <a:lvl1pPr>
              <a:buFontTx/>
              <a:buNone/>
              <a:defRPr sz="1000">
                <a:solidFill>
                  <a:schemeClr val="tx1"/>
                </a:solidFill>
                <a:latin typeface="+mj-lt"/>
              </a:defRPr>
            </a:lvl1pPr>
          </a:lstStyle>
          <a:p>
            <a:pPr lvl="0"/>
            <a:endParaRPr lang="en-US" noProof="0" dirty="0"/>
          </a:p>
        </p:txBody>
      </p:sp>
      <p:sp>
        <p:nvSpPr>
          <p:cNvPr id="16" name="Table Placeholder 7"/>
          <p:cNvSpPr>
            <a:spLocks noGrp="1"/>
          </p:cNvSpPr>
          <p:nvPr>
            <p:ph type="tbl" sz="quarter" idx="20"/>
          </p:nvPr>
        </p:nvSpPr>
        <p:spPr>
          <a:xfrm>
            <a:off x="417513" y="3992880"/>
            <a:ext cx="8193087" cy="1645920"/>
          </a:xfrm>
          <a:custGeom>
            <a:avLst/>
            <a:gdLst>
              <a:gd name="connsiteX0" fmla="*/ 0 w 8269287"/>
              <a:gd name="connsiteY0" fmla="*/ 0 h 4075112"/>
              <a:gd name="connsiteX1" fmla="*/ 8269287 w 8269287"/>
              <a:gd name="connsiteY1" fmla="*/ 0 h 4075112"/>
              <a:gd name="connsiteX2" fmla="*/ 8269287 w 8269287"/>
              <a:gd name="connsiteY2" fmla="*/ 4075112 h 4075112"/>
              <a:gd name="connsiteX3" fmla="*/ 0 w 8269287"/>
              <a:gd name="connsiteY3" fmla="*/ 4075112 h 4075112"/>
              <a:gd name="connsiteX4" fmla="*/ 0 w 8269287"/>
              <a:gd name="connsiteY4" fmla="*/ 0 h 4075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9287" h="4075112">
                <a:moveTo>
                  <a:pt x="0" y="0"/>
                </a:moveTo>
                <a:lnTo>
                  <a:pt x="8269287" y="0"/>
                </a:lnTo>
                <a:lnTo>
                  <a:pt x="8269287" y="4075112"/>
                </a:lnTo>
                <a:lnTo>
                  <a:pt x="0" y="4075112"/>
                </a:lnTo>
                <a:lnTo>
                  <a:pt x="0" y="0"/>
                </a:lnTo>
                <a:close/>
              </a:path>
            </a:pathLst>
          </a:custGeom>
        </p:spPr>
        <p:txBody>
          <a:bodyPr vert="horz"/>
          <a:lstStyle>
            <a:lvl1pPr>
              <a:buFontTx/>
              <a:buNone/>
              <a:defRPr sz="1000">
                <a:solidFill>
                  <a:schemeClr val="tx1"/>
                </a:solidFill>
                <a:latin typeface="+mj-lt"/>
              </a:defRPr>
            </a:lvl1pPr>
          </a:lstStyle>
          <a:p>
            <a:pPr lvl="0"/>
            <a:endParaRPr lang="en-US" noProof="0"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wo tables no subtitle">
    <p:spTree>
      <p:nvGrpSpPr>
        <p:cNvPr id="1" name=""/>
        <p:cNvGrpSpPr/>
        <p:nvPr/>
      </p:nvGrpSpPr>
      <p:grpSpPr>
        <a:xfrm>
          <a:off x="0" y="0"/>
          <a:ext cx="0" cy="0"/>
          <a:chOff x="0" y="0"/>
          <a:chExt cx="0" cy="0"/>
        </a:xfrm>
      </p:grpSpPr>
      <p:sp>
        <p:nvSpPr>
          <p:cNvPr id="9" name="Content Placeholder 2"/>
          <p:cNvSpPr>
            <a:spLocks noGrp="1"/>
          </p:cNvSpPr>
          <p:nvPr>
            <p:ph idx="17"/>
          </p:nvPr>
        </p:nvSpPr>
        <p:spPr>
          <a:xfrm>
            <a:off x="417388" y="914400"/>
            <a:ext cx="2880747" cy="437934"/>
          </a:xfrm>
          <a:prstGeom prst="rect">
            <a:avLst/>
          </a:prstGeom>
        </p:spPr>
        <p:txBody>
          <a:bodyPr/>
          <a:lstStyle>
            <a:lvl1pPr>
              <a:buFont typeface="Wingdings" charset="2"/>
              <a:buNone/>
              <a:defRPr sz="1100" baseline="0">
                <a:solidFill>
                  <a:srgbClr val="B01D14"/>
                </a:solidFill>
                <a:latin typeface="+mn-lt"/>
                <a:cs typeface="Minion Pro"/>
              </a:defRPr>
            </a:lvl1pPr>
            <a:lvl2pPr>
              <a:buClr>
                <a:srgbClr val="5E5C60"/>
              </a:buClr>
              <a:buFont typeface="Wingdings" charset="2"/>
              <a:buChar char="§"/>
              <a:defRPr sz="1700">
                <a:solidFill>
                  <a:srgbClr val="5E5C60"/>
                </a:solidFill>
                <a:latin typeface="Minion Pro"/>
                <a:cs typeface="Minion Pro"/>
              </a:defRPr>
            </a:lvl2pPr>
            <a:lvl3pPr>
              <a:buFont typeface="Wingdings" charset="2"/>
              <a:buNone/>
              <a:defRPr sz="1400">
                <a:solidFill>
                  <a:srgbClr val="5E5C60"/>
                </a:solidFill>
                <a:latin typeface="Minion Pro"/>
                <a:cs typeface="Minion Pro"/>
              </a:defRPr>
            </a:lvl3pPr>
            <a:lvl4pPr>
              <a:buFont typeface="Wingdings" charset="2"/>
              <a:buNone/>
              <a:defRPr sz="1700">
                <a:solidFill>
                  <a:srgbClr val="5E5C60"/>
                </a:solidFill>
                <a:latin typeface="Minion Pro"/>
                <a:cs typeface="Minion Pro"/>
              </a:defRPr>
            </a:lvl4pPr>
            <a:lvl5pPr>
              <a:buFontTx/>
              <a:buNone/>
              <a:defRPr sz="1700">
                <a:solidFill>
                  <a:srgbClr val="5E5C60"/>
                </a:solidFill>
                <a:latin typeface="Minion Pro"/>
                <a:cs typeface="Minion Pro"/>
              </a:defRPr>
            </a:lvl5pPr>
          </a:lstStyle>
          <a:p>
            <a:pPr lvl="0"/>
            <a:r>
              <a:rPr lang="en-US" dirty="0" smtClean="0"/>
              <a:t>Click to edit Master text styles</a:t>
            </a:r>
          </a:p>
        </p:txBody>
      </p:sp>
      <p:sp>
        <p:nvSpPr>
          <p:cNvPr id="8" name="Table Placeholder 7"/>
          <p:cNvSpPr>
            <a:spLocks noGrp="1"/>
          </p:cNvSpPr>
          <p:nvPr>
            <p:ph type="tbl" sz="quarter" idx="18"/>
          </p:nvPr>
        </p:nvSpPr>
        <p:spPr>
          <a:xfrm>
            <a:off x="417388" y="1536703"/>
            <a:ext cx="8193087" cy="1645920"/>
          </a:xfrm>
          <a:custGeom>
            <a:avLst/>
            <a:gdLst>
              <a:gd name="connsiteX0" fmla="*/ 0 w 8269287"/>
              <a:gd name="connsiteY0" fmla="*/ 0 h 4075112"/>
              <a:gd name="connsiteX1" fmla="*/ 8269287 w 8269287"/>
              <a:gd name="connsiteY1" fmla="*/ 0 h 4075112"/>
              <a:gd name="connsiteX2" fmla="*/ 8269287 w 8269287"/>
              <a:gd name="connsiteY2" fmla="*/ 4075112 h 4075112"/>
              <a:gd name="connsiteX3" fmla="*/ 0 w 8269287"/>
              <a:gd name="connsiteY3" fmla="*/ 4075112 h 4075112"/>
              <a:gd name="connsiteX4" fmla="*/ 0 w 8269287"/>
              <a:gd name="connsiteY4" fmla="*/ 0 h 4075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9287" h="4075112">
                <a:moveTo>
                  <a:pt x="0" y="0"/>
                </a:moveTo>
                <a:lnTo>
                  <a:pt x="8269287" y="0"/>
                </a:lnTo>
                <a:lnTo>
                  <a:pt x="8269287" y="4075112"/>
                </a:lnTo>
                <a:lnTo>
                  <a:pt x="0" y="4075112"/>
                </a:lnTo>
                <a:lnTo>
                  <a:pt x="0" y="0"/>
                </a:lnTo>
                <a:close/>
              </a:path>
            </a:pathLst>
          </a:custGeom>
        </p:spPr>
        <p:txBody>
          <a:bodyPr vert="horz"/>
          <a:lstStyle>
            <a:lvl1pPr>
              <a:buFontTx/>
              <a:buNone/>
              <a:defRPr sz="1000">
                <a:solidFill>
                  <a:schemeClr val="tx1"/>
                </a:solidFill>
                <a:latin typeface="+mj-lt"/>
              </a:defRPr>
            </a:lvl1pPr>
          </a:lstStyle>
          <a:p>
            <a:pPr lvl="0"/>
            <a:endParaRPr lang="en-US" noProof="0" dirty="0"/>
          </a:p>
        </p:txBody>
      </p:sp>
      <p:sp>
        <p:nvSpPr>
          <p:cNvPr id="6" name="Content Placeholder 2"/>
          <p:cNvSpPr>
            <a:spLocks noGrp="1"/>
          </p:cNvSpPr>
          <p:nvPr>
            <p:ph idx="19"/>
          </p:nvPr>
        </p:nvSpPr>
        <p:spPr>
          <a:xfrm>
            <a:off x="417388" y="3366992"/>
            <a:ext cx="2880747" cy="437934"/>
          </a:xfrm>
          <a:prstGeom prst="rect">
            <a:avLst/>
          </a:prstGeom>
        </p:spPr>
        <p:txBody>
          <a:bodyPr/>
          <a:lstStyle>
            <a:lvl1pPr>
              <a:buFont typeface="Wingdings" charset="2"/>
              <a:buNone/>
              <a:defRPr sz="1100" baseline="0">
                <a:solidFill>
                  <a:srgbClr val="B01D14"/>
                </a:solidFill>
                <a:latin typeface="+mn-lt"/>
                <a:cs typeface="Minion Pro"/>
              </a:defRPr>
            </a:lvl1pPr>
            <a:lvl2pPr>
              <a:buClr>
                <a:srgbClr val="5E5C60"/>
              </a:buClr>
              <a:buFont typeface="Wingdings" charset="2"/>
              <a:buChar char="§"/>
              <a:defRPr sz="1700">
                <a:solidFill>
                  <a:srgbClr val="5E5C60"/>
                </a:solidFill>
                <a:latin typeface="Minion Pro"/>
                <a:cs typeface="Minion Pro"/>
              </a:defRPr>
            </a:lvl2pPr>
            <a:lvl3pPr>
              <a:buFont typeface="Wingdings" charset="2"/>
              <a:buNone/>
              <a:defRPr sz="1400">
                <a:solidFill>
                  <a:srgbClr val="5E5C60"/>
                </a:solidFill>
                <a:latin typeface="Minion Pro"/>
                <a:cs typeface="Minion Pro"/>
              </a:defRPr>
            </a:lvl3pPr>
            <a:lvl4pPr>
              <a:buFont typeface="Wingdings" charset="2"/>
              <a:buNone/>
              <a:defRPr sz="1700">
                <a:solidFill>
                  <a:srgbClr val="5E5C60"/>
                </a:solidFill>
                <a:latin typeface="Minion Pro"/>
                <a:cs typeface="Minion Pro"/>
              </a:defRPr>
            </a:lvl4pPr>
            <a:lvl5pPr>
              <a:buFontTx/>
              <a:buNone/>
              <a:defRPr sz="1700">
                <a:solidFill>
                  <a:srgbClr val="5E5C60"/>
                </a:solidFill>
                <a:latin typeface="Minion Pro"/>
                <a:cs typeface="Minion Pro"/>
              </a:defRPr>
            </a:lvl5pPr>
          </a:lstStyle>
          <a:p>
            <a:pPr lvl="0"/>
            <a:r>
              <a:rPr lang="en-US" dirty="0" smtClean="0"/>
              <a:t>Click to edit Master text styles</a:t>
            </a:r>
          </a:p>
        </p:txBody>
      </p:sp>
      <p:sp>
        <p:nvSpPr>
          <p:cNvPr id="11" name="Table Placeholder 7"/>
          <p:cNvSpPr>
            <a:spLocks noGrp="1"/>
          </p:cNvSpPr>
          <p:nvPr>
            <p:ph type="tbl" sz="quarter" idx="20"/>
          </p:nvPr>
        </p:nvSpPr>
        <p:spPr>
          <a:xfrm>
            <a:off x="417388" y="3989294"/>
            <a:ext cx="8193087" cy="1645920"/>
          </a:xfrm>
          <a:custGeom>
            <a:avLst/>
            <a:gdLst>
              <a:gd name="connsiteX0" fmla="*/ 0 w 8269287"/>
              <a:gd name="connsiteY0" fmla="*/ 0 h 4075112"/>
              <a:gd name="connsiteX1" fmla="*/ 8269287 w 8269287"/>
              <a:gd name="connsiteY1" fmla="*/ 0 h 4075112"/>
              <a:gd name="connsiteX2" fmla="*/ 8269287 w 8269287"/>
              <a:gd name="connsiteY2" fmla="*/ 4075112 h 4075112"/>
              <a:gd name="connsiteX3" fmla="*/ 0 w 8269287"/>
              <a:gd name="connsiteY3" fmla="*/ 4075112 h 4075112"/>
              <a:gd name="connsiteX4" fmla="*/ 0 w 8269287"/>
              <a:gd name="connsiteY4" fmla="*/ 0 h 4075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9287" h="4075112">
                <a:moveTo>
                  <a:pt x="0" y="0"/>
                </a:moveTo>
                <a:lnTo>
                  <a:pt x="8269287" y="0"/>
                </a:lnTo>
                <a:lnTo>
                  <a:pt x="8269287" y="4075112"/>
                </a:lnTo>
                <a:lnTo>
                  <a:pt x="0" y="4075112"/>
                </a:lnTo>
                <a:lnTo>
                  <a:pt x="0" y="0"/>
                </a:lnTo>
                <a:close/>
              </a:path>
            </a:pathLst>
          </a:custGeom>
        </p:spPr>
        <p:txBody>
          <a:bodyPr vert="horz"/>
          <a:lstStyle>
            <a:lvl1pPr>
              <a:buFontTx/>
              <a:buNone/>
              <a:defRPr sz="1000">
                <a:solidFill>
                  <a:schemeClr val="tx1"/>
                </a:solidFill>
                <a:latin typeface="+mj-lt"/>
              </a:defRPr>
            </a:lvl1pPr>
          </a:lstStyle>
          <a:p>
            <a:pPr lvl="0"/>
            <a:endParaRPr lang="en-US" noProof="0" dirty="0"/>
          </a:p>
        </p:txBody>
      </p:sp>
      <p:sp>
        <p:nvSpPr>
          <p:cNvPr id="12" name="Text Placeholder 10"/>
          <p:cNvSpPr>
            <a:spLocks noGrp="1"/>
          </p:cNvSpPr>
          <p:nvPr>
            <p:ph type="body" sz="quarter" idx="24"/>
          </p:nvPr>
        </p:nvSpPr>
        <p:spPr>
          <a:xfrm>
            <a:off x="274320" y="304800"/>
            <a:ext cx="8229600" cy="376237"/>
          </a:xfrm>
          <a:prstGeom prst="rect">
            <a:avLst/>
          </a:prstGeom>
        </p:spPr>
        <p:txBody>
          <a:bodyPr vert="horz"/>
          <a:lstStyle>
            <a:lvl1pPr>
              <a:buNone/>
              <a:defRPr sz="2000">
                <a:solidFill>
                  <a:srgbClr val="B01D14"/>
                </a:solidFill>
                <a:latin typeface="+mn-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smtClean="0"/>
              <a:t>Click to edit Master text styles</a:t>
            </a:r>
          </a:p>
        </p:txBody>
      </p:sp>
      <p:sp>
        <p:nvSpPr>
          <p:cNvPr id="10" name="Slide Number Placeholder 5"/>
          <p:cNvSpPr>
            <a:spLocks noGrp="1"/>
          </p:cNvSpPr>
          <p:nvPr>
            <p:ph type="sldNum" sz="quarter" idx="15"/>
          </p:nvPr>
        </p:nvSpPr>
        <p:spPr>
          <a:xfrm>
            <a:off x="6667500" y="6446695"/>
            <a:ext cx="495300" cy="365125"/>
          </a:xfrm>
        </p:spPr>
        <p:txBody>
          <a:bodyPr/>
          <a:lstStyle>
            <a:lvl1pPr>
              <a:defRPr/>
            </a:lvl1pPr>
          </a:lstStyle>
          <a:p>
            <a:pPr>
              <a:defRPr/>
            </a:pPr>
            <a:fld id="{6A778C46-885F-4262-824A-4B7F63570494}"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Bullet Columns v2">
    <p:spTree>
      <p:nvGrpSpPr>
        <p:cNvPr id="1" name=""/>
        <p:cNvGrpSpPr/>
        <p:nvPr/>
      </p:nvGrpSpPr>
      <p:grpSpPr>
        <a:xfrm>
          <a:off x="0" y="0"/>
          <a:ext cx="0" cy="0"/>
          <a:chOff x="0" y="0"/>
          <a:chExt cx="0" cy="0"/>
        </a:xfrm>
      </p:grpSpPr>
      <p:sp>
        <p:nvSpPr>
          <p:cNvPr id="29" name="Text Placeholder 10"/>
          <p:cNvSpPr>
            <a:spLocks noGrp="1"/>
          </p:cNvSpPr>
          <p:nvPr>
            <p:ph type="body" sz="quarter" idx="29"/>
          </p:nvPr>
        </p:nvSpPr>
        <p:spPr>
          <a:xfrm>
            <a:off x="274320" y="452437"/>
            <a:ext cx="8229600" cy="376237"/>
          </a:xfrm>
          <a:prstGeom prst="rect">
            <a:avLst/>
          </a:prstGeom>
        </p:spPr>
        <p:txBody>
          <a:bodyPr vert="horz"/>
          <a:lstStyle>
            <a:lvl1pPr>
              <a:buNone/>
              <a:defRPr sz="1200">
                <a:solidFill>
                  <a:schemeClr val="tx1"/>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smtClean="0"/>
              <a:t>Click to edit Master text styles</a:t>
            </a:r>
          </a:p>
        </p:txBody>
      </p:sp>
      <p:sp>
        <p:nvSpPr>
          <p:cNvPr id="30" name="Text Placeholder 10"/>
          <p:cNvSpPr>
            <a:spLocks noGrp="1"/>
          </p:cNvSpPr>
          <p:nvPr>
            <p:ph type="body" sz="quarter" idx="30"/>
          </p:nvPr>
        </p:nvSpPr>
        <p:spPr>
          <a:xfrm>
            <a:off x="274320" y="76200"/>
            <a:ext cx="8229600" cy="376237"/>
          </a:xfrm>
          <a:prstGeom prst="rect">
            <a:avLst/>
          </a:prstGeom>
        </p:spPr>
        <p:txBody>
          <a:bodyPr vert="horz"/>
          <a:lstStyle>
            <a:lvl1pPr>
              <a:buNone/>
              <a:defRPr sz="2000">
                <a:solidFill>
                  <a:srgbClr val="B01D14"/>
                </a:solidFill>
                <a:latin typeface="+mn-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smtClean="0"/>
              <a:t>Click to edit Master text styles</a:t>
            </a:r>
          </a:p>
        </p:txBody>
      </p:sp>
      <p:sp>
        <p:nvSpPr>
          <p:cNvPr id="31" name="Slide Number Placeholder 5"/>
          <p:cNvSpPr>
            <a:spLocks noGrp="1"/>
          </p:cNvSpPr>
          <p:nvPr>
            <p:ph type="sldNum" sz="quarter" idx="31"/>
          </p:nvPr>
        </p:nvSpPr>
        <p:spPr>
          <a:xfrm>
            <a:off x="6667500" y="6446695"/>
            <a:ext cx="495300" cy="365125"/>
          </a:xfrm>
        </p:spPr>
        <p:txBody>
          <a:bodyPr/>
          <a:lstStyle>
            <a:lvl1pPr>
              <a:defRPr/>
            </a:lvl1pPr>
          </a:lstStyle>
          <a:p>
            <a:pPr>
              <a:defRPr/>
            </a:pPr>
            <a:fld id="{6A778C46-885F-4262-824A-4B7F63570494}" type="slidenum">
              <a:rPr lang="en-US"/>
              <a:pPr>
                <a:defRPr/>
              </a:pPr>
              <a:t>‹#›</a:t>
            </a:fld>
            <a:endParaRPr lang="en-US" dirty="0"/>
          </a:p>
        </p:txBody>
      </p:sp>
      <p:pic>
        <p:nvPicPr>
          <p:cNvPr id="32" name="Picture 20"/>
          <p:cNvPicPr>
            <a:picLocks/>
          </p:cNvPicPr>
          <p:nvPr userDrawn="1"/>
        </p:nvPicPr>
        <p:blipFill>
          <a:blip r:embed="rId2" cstate="print"/>
          <a:srcRect/>
          <a:stretch>
            <a:fillRect/>
          </a:stretch>
        </p:blipFill>
        <p:spPr bwMode="auto">
          <a:xfrm>
            <a:off x="431119" y="2987460"/>
            <a:ext cx="1738312" cy="44450"/>
          </a:xfrm>
          <a:prstGeom prst="rect">
            <a:avLst/>
          </a:prstGeom>
          <a:noFill/>
          <a:ln w="9525">
            <a:noFill/>
            <a:miter lim="800000"/>
            <a:headEnd/>
            <a:tailEnd/>
          </a:ln>
        </p:spPr>
      </p:pic>
      <p:pic>
        <p:nvPicPr>
          <p:cNvPr id="33" name="Picture 21"/>
          <p:cNvPicPr>
            <a:picLocks/>
          </p:cNvPicPr>
          <p:nvPr userDrawn="1"/>
        </p:nvPicPr>
        <p:blipFill>
          <a:blip r:embed="rId2" cstate="print"/>
          <a:srcRect/>
          <a:stretch>
            <a:fillRect/>
          </a:stretch>
        </p:blipFill>
        <p:spPr bwMode="auto">
          <a:xfrm>
            <a:off x="2590119" y="2989047"/>
            <a:ext cx="1739900" cy="46038"/>
          </a:xfrm>
          <a:prstGeom prst="rect">
            <a:avLst/>
          </a:prstGeom>
          <a:noFill/>
          <a:ln w="9525">
            <a:noFill/>
            <a:miter lim="800000"/>
            <a:headEnd/>
            <a:tailEnd/>
          </a:ln>
        </p:spPr>
      </p:pic>
      <p:pic>
        <p:nvPicPr>
          <p:cNvPr id="34" name="Picture 22"/>
          <p:cNvPicPr>
            <a:picLocks/>
          </p:cNvPicPr>
          <p:nvPr userDrawn="1"/>
        </p:nvPicPr>
        <p:blipFill>
          <a:blip r:embed="rId2" cstate="print"/>
          <a:srcRect/>
          <a:stretch>
            <a:fillRect/>
          </a:stretch>
        </p:blipFill>
        <p:spPr bwMode="auto">
          <a:xfrm>
            <a:off x="4726894" y="2989047"/>
            <a:ext cx="1739900" cy="46038"/>
          </a:xfrm>
          <a:prstGeom prst="rect">
            <a:avLst/>
          </a:prstGeom>
          <a:noFill/>
          <a:ln w="9525">
            <a:noFill/>
            <a:miter lim="800000"/>
            <a:headEnd/>
            <a:tailEnd/>
          </a:ln>
        </p:spPr>
      </p:pic>
      <p:pic>
        <p:nvPicPr>
          <p:cNvPr id="35" name="Picture 23"/>
          <p:cNvPicPr>
            <a:picLocks/>
          </p:cNvPicPr>
          <p:nvPr userDrawn="1"/>
        </p:nvPicPr>
        <p:blipFill>
          <a:blip r:embed="rId2" cstate="print"/>
          <a:srcRect/>
          <a:stretch>
            <a:fillRect/>
          </a:stretch>
        </p:blipFill>
        <p:spPr bwMode="auto">
          <a:xfrm>
            <a:off x="6887481" y="2992222"/>
            <a:ext cx="1739900" cy="46038"/>
          </a:xfrm>
          <a:prstGeom prst="rect">
            <a:avLst/>
          </a:prstGeom>
          <a:noFill/>
          <a:ln w="9525">
            <a:noFill/>
            <a:miter lim="800000"/>
            <a:headEnd/>
            <a:tailEnd/>
          </a:ln>
        </p:spPr>
      </p:pic>
      <p:pic>
        <p:nvPicPr>
          <p:cNvPr id="36" name="Picture 44"/>
          <p:cNvPicPr>
            <a:picLocks/>
          </p:cNvPicPr>
          <p:nvPr userDrawn="1"/>
        </p:nvPicPr>
        <p:blipFill>
          <a:blip r:embed="rId2" cstate="print"/>
          <a:srcRect/>
          <a:stretch>
            <a:fillRect/>
          </a:stretch>
        </p:blipFill>
        <p:spPr bwMode="auto">
          <a:xfrm>
            <a:off x="439056" y="5363947"/>
            <a:ext cx="1739900" cy="44450"/>
          </a:xfrm>
          <a:prstGeom prst="rect">
            <a:avLst/>
          </a:prstGeom>
          <a:noFill/>
          <a:ln w="9525">
            <a:noFill/>
            <a:miter lim="800000"/>
            <a:headEnd/>
            <a:tailEnd/>
          </a:ln>
        </p:spPr>
      </p:pic>
      <p:pic>
        <p:nvPicPr>
          <p:cNvPr id="45" name="Picture 45"/>
          <p:cNvPicPr>
            <a:picLocks/>
          </p:cNvPicPr>
          <p:nvPr userDrawn="1"/>
        </p:nvPicPr>
        <p:blipFill>
          <a:blip r:embed="rId2" cstate="print"/>
          <a:srcRect/>
          <a:stretch>
            <a:fillRect/>
          </a:stretch>
        </p:blipFill>
        <p:spPr bwMode="auto">
          <a:xfrm>
            <a:off x="2599644" y="5365535"/>
            <a:ext cx="1739900" cy="46037"/>
          </a:xfrm>
          <a:prstGeom prst="rect">
            <a:avLst/>
          </a:prstGeom>
          <a:noFill/>
          <a:ln w="9525">
            <a:noFill/>
            <a:miter lim="800000"/>
            <a:headEnd/>
            <a:tailEnd/>
          </a:ln>
        </p:spPr>
      </p:pic>
      <p:pic>
        <p:nvPicPr>
          <p:cNvPr id="46" name="Picture 46"/>
          <p:cNvPicPr>
            <a:picLocks/>
          </p:cNvPicPr>
          <p:nvPr userDrawn="1"/>
        </p:nvPicPr>
        <p:blipFill>
          <a:blip r:embed="rId2" cstate="print"/>
          <a:srcRect/>
          <a:stretch>
            <a:fillRect/>
          </a:stretch>
        </p:blipFill>
        <p:spPr bwMode="auto">
          <a:xfrm>
            <a:off x="4734831" y="5365535"/>
            <a:ext cx="1739900" cy="46037"/>
          </a:xfrm>
          <a:prstGeom prst="rect">
            <a:avLst/>
          </a:prstGeom>
          <a:noFill/>
          <a:ln w="9525">
            <a:noFill/>
            <a:miter lim="800000"/>
            <a:headEnd/>
            <a:tailEnd/>
          </a:ln>
        </p:spPr>
      </p:pic>
      <p:pic>
        <p:nvPicPr>
          <p:cNvPr id="47" name="Picture 47"/>
          <p:cNvPicPr>
            <a:picLocks/>
          </p:cNvPicPr>
          <p:nvPr userDrawn="1"/>
        </p:nvPicPr>
        <p:blipFill>
          <a:blip r:embed="rId2" cstate="print"/>
          <a:srcRect/>
          <a:stretch>
            <a:fillRect/>
          </a:stretch>
        </p:blipFill>
        <p:spPr bwMode="auto">
          <a:xfrm>
            <a:off x="6895419" y="5368710"/>
            <a:ext cx="1739900" cy="46037"/>
          </a:xfrm>
          <a:prstGeom prst="rect">
            <a:avLst/>
          </a:prstGeom>
          <a:noFill/>
          <a:ln w="9525">
            <a:noFill/>
            <a:miter lim="800000"/>
            <a:headEnd/>
            <a:tailEnd/>
          </a:ln>
        </p:spPr>
      </p:pic>
      <p:sp>
        <p:nvSpPr>
          <p:cNvPr id="48" name="Content Placeholder 2"/>
          <p:cNvSpPr>
            <a:spLocks noGrp="1"/>
          </p:cNvSpPr>
          <p:nvPr>
            <p:ph idx="13"/>
          </p:nvPr>
        </p:nvSpPr>
        <p:spPr>
          <a:xfrm>
            <a:off x="439056" y="1549359"/>
            <a:ext cx="1739505" cy="1388201"/>
          </a:xfrm>
          <a:prstGeom prst="rect">
            <a:avLst/>
          </a:prstGeom>
        </p:spPr>
        <p:txBody>
          <a:bodyPr/>
          <a:lstStyle>
            <a:lvl1pPr algn="l">
              <a:buFontTx/>
              <a:buNone/>
              <a:defRPr sz="900">
                <a:solidFill>
                  <a:schemeClr val="tx1"/>
                </a:solidFill>
                <a:latin typeface="+mn-lt"/>
                <a:cs typeface="Minion Pro"/>
              </a:defRPr>
            </a:lvl1pPr>
            <a:lvl2pPr>
              <a:buClr>
                <a:srgbClr val="5E5C60"/>
              </a:buClr>
              <a:buFont typeface="Wingdings" charset="2"/>
              <a:buChar char="§"/>
              <a:defRPr sz="1700">
                <a:solidFill>
                  <a:srgbClr val="5E5C60"/>
                </a:solidFill>
                <a:latin typeface="Minion Pro"/>
                <a:cs typeface="Minion Pro"/>
              </a:defRPr>
            </a:lvl2pPr>
            <a:lvl3pPr>
              <a:buFont typeface="Wingdings" charset="2"/>
              <a:buNone/>
              <a:defRPr sz="1400">
                <a:solidFill>
                  <a:srgbClr val="5E5C60"/>
                </a:solidFill>
                <a:latin typeface="Minion Pro"/>
                <a:cs typeface="Minion Pro"/>
              </a:defRPr>
            </a:lvl3pPr>
            <a:lvl4pPr algn="l">
              <a:buFontTx/>
              <a:buNone/>
              <a:defRPr sz="900">
                <a:solidFill>
                  <a:schemeClr val="tx1"/>
                </a:solidFill>
                <a:latin typeface="Minion Pro"/>
                <a:cs typeface="Minion Pro"/>
              </a:defRPr>
            </a:lvl4pPr>
            <a:lvl5pPr>
              <a:buFontTx/>
              <a:buNone/>
              <a:defRPr sz="1700">
                <a:solidFill>
                  <a:srgbClr val="5E5C60"/>
                </a:solidFill>
                <a:latin typeface="Minion Pro"/>
                <a:cs typeface="Minion Pro"/>
              </a:defRPr>
            </a:lvl5pPr>
          </a:lstStyle>
          <a:p>
            <a:pPr lvl="0"/>
            <a:r>
              <a:rPr lang="en-US" dirty="0" smtClean="0"/>
              <a:t>Click to edit Master</a:t>
            </a:r>
          </a:p>
          <a:p>
            <a:pPr lvl="0"/>
            <a:r>
              <a:rPr lang="en-US" dirty="0" smtClean="0"/>
              <a:t>text styles	</a:t>
            </a:r>
          </a:p>
          <a:p>
            <a:pPr lvl="3"/>
            <a:r>
              <a:rPr lang="en-US" dirty="0" smtClean="0"/>
              <a:t>											</a:t>
            </a:r>
          </a:p>
        </p:txBody>
      </p:sp>
      <p:sp>
        <p:nvSpPr>
          <p:cNvPr id="49" name="Picture Placeholder 11"/>
          <p:cNvSpPr>
            <a:spLocks noGrp="1"/>
          </p:cNvSpPr>
          <p:nvPr>
            <p:ph type="pic" sz="quarter" idx="14"/>
          </p:nvPr>
        </p:nvSpPr>
        <p:spPr>
          <a:xfrm>
            <a:off x="439056" y="914400"/>
            <a:ext cx="1739505" cy="566323"/>
          </a:xfrm>
          <a:prstGeom prst="rect">
            <a:avLst/>
          </a:prstGeom>
        </p:spPr>
        <p:txBody>
          <a:bodyPr vert="horz"/>
          <a:lstStyle>
            <a:lvl1pPr>
              <a:buNone/>
              <a:defRPr>
                <a:solidFill>
                  <a:schemeClr val="tx1"/>
                </a:solidFill>
              </a:defRPr>
            </a:lvl1pPr>
          </a:lstStyle>
          <a:p>
            <a:pPr lvl="0"/>
            <a:r>
              <a:rPr lang="en-US" noProof="0" dirty="0" smtClean="0"/>
              <a:t>Click icon to add picture</a:t>
            </a:r>
            <a:endParaRPr lang="en-US" noProof="0" dirty="0"/>
          </a:p>
        </p:txBody>
      </p:sp>
      <p:sp>
        <p:nvSpPr>
          <p:cNvPr id="50" name="Content Placeholder 2"/>
          <p:cNvSpPr>
            <a:spLocks noGrp="1"/>
          </p:cNvSpPr>
          <p:nvPr>
            <p:ph idx="15"/>
          </p:nvPr>
        </p:nvSpPr>
        <p:spPr>
          <a:xfrm>
            <a:off x="2590800" y="1549359"/>
            <a:ext cx="1739505" cy="1388201"/>
          </a:xfrm>
          <a:prstGeom prst="rect">
            <a:avLst/>
          </a:prstGeom>
        </p:spPr>
        <p:txBody>
          <a:bodyPr/>
          <a:lstStyle>
            <a:lvl1pPr algn="l">
              <a:buFontTx/>
              <a:buNone/>
              <a:defRPr sz="900">
                <a:solidFill>
                  <a:schemeClr val="tx1"/>
                </a:solidFill>
                <a:latin typeface="+mn-lt"/>
                <a:cs typeface="Minion Pro"/>
              </a:defRPr>
            </a:lvl1pPr>
            <a:lvl2pPr>
              <a:buClr>
                <a:srgbClr val="5E5C60"/>
              </a:buClr>
              <a:buFont typeface="Wingdings" charset="2"/>
              <a:buChar char="§"/>
              <a:defRPr sz="1700">
                <a:solidFill>
                  <a:srgbClr val="5E5C60"/>
                </a:solidFill>
                <a:latin typeface="Minion Pro"/>
                <a:cs typeface="Minion Pro"/>
              </a:defRPr>
            </a:lvl2pPr>
            <a:lvl3pPr>
              <a:buFont typeface="Wingdings" charset="2"/>
              <a:buNone/>
              <a:defRPr sz="1400">
                <a:solidFill>
                  <a:srgbClr val="5E5C60"/>
                </a:solidFill>
                <a:latin typeface="Minion Pro"/>
                <a:cs typeface="Minion Pro"/>
              </a:defRPr>
            </a:lvl3pPr>
            <a:lvl4pPr algn="l">
              <a:buFontTx/>
              <a:buNone/>
              <a:defRPr sz="900">
                <a:solidFill>
                  <a:schemeClr val="tx1"/>
                </a:solidFill>
                <a:latin typeface="Minion Pro"/>
                <a:cs typeface="Minion Pro"/>
              </a:defRPr>
            </a:lvl4pPr>
            <a:lvl5pPr>
              <a:buFontTx/>
              <a:buNone/>
              <a:defRPr sz="1700">
                <a:solidFill>
                  <a:srgbClr val="5E5C60"/>
                </a:solidFill>
                <a:latin typeface="Minion Pro"/>
                <a:cs typeface="Minion Pro"/>
              </a:defRPr>
            </a:lvl5pPr>
          </a:lstStyle>
          <a:p>
            <a:pPr lvl="0"/>
            <a:r>
              <a:rPr lang="en-US" dirty="0" smtClean="0"/>
              <a:t>Click to edit Master</a:t>
            </a:r>
          </a:p>
          <a:p>
            <a:pPr lvl="0"/>
            <a:r>
              <a:rPr lang="en-US" dirty="0" smtClean="0"/>
              <a:t>text styles	</a:t>
            </a:r>
          </a:p>
          <a:p>
            <a:pPr lvl="3"/>
            <a:r>
              <a:rPr lang="en-US" dirty="0" smtClean="0"/>
              <a:t>											</a:t>
            </a:r>
          </a:p>
        </p:txBody>
      </p:sp>
      <p:sp>
        <p:nvSpPr>
          <p:cNvPr id="51" name="Picture Placeholder 11"/>
          <p:cNvSpPr>
            <a:spLocks noGrp="1"/>
          </p:cNvSpPr>
          <p:nvPr>
            <p:ph type="pic" sz="quarter" idx="16"/>
          </p:nvPr>
        </p:nvSpPr>
        <p:spPr>
          <a:xfrm>
            <a:off x="2590800" y="914400"/>
            <a:ext cx="1739505" cy="566323"/>
          </a:xfrm>
          <a:prstGeom prst="rect">
            <a:avLst/>
          </a:prstGeom>
        </p:spPr>
        <p:txBody>
          <a:bodyPr vert="horz"/>
          <a:lstStyle>
            <a:lvl1pPr>
              <a:buNone/>
              <a:defRPr>
                <a:solidFill>
                  <a:schemeClr val="tx1"/>
                </a:solidFill>
              </a:defRPr>
            </a:lvl1pPr>
          </a:lstStyle>
          <a:p>
            <a:pPr lvl="0"/>
            <a:r>
              <a:rPr lang="en-US" noProof="0" dirty="0" smtClean="0"/>
              <a:t>Click icon to add picture</a:t>
            </a:r>
            <a:endParaRPr lang="en-US" noProof="0" dirty="0"/>
          </a:p>
        </p:txBody>
      </p:sp>
      <p:sp>
        <p:nvSpPr>
          <p:cNvPr id="52" name="Content Placeholder 2"/>
          <p:cNvSpPr>
            <a:spLocks noGrp="1"/>
          </p:cNvSpPr>
          <p:nvPr>
            <p:ph idx="17"/>
          </p:nvPr>
        </p:nvSpPr>
        <p:spPr>
          <a:xfrm>
            <a:off x="4726903" y="1549359"/>
            <a:ext cx="1739505" cy="1388201"/>
          </a:xfrm>
          <a:prstGeom prst="rect">
            <a:avLst/>
          </a:prstGeom>
        </p:spPr>
        <p:txBody>
          <a:bodyPr/>
          <a:lstStyle>
            <a:lvl1pPr algn="l">
              <a:buFontTx/>
              <a:buNone/>
              <a:defRPr sz="900">
                <a:solidFill>
                  <a:schemeClr val="tx1"/>
                </a:solidFill>
                <a:latin typeface="+mn-lt"/>
                <a:cs typeface="Minion Pro"/>
              </a:defRPr>
            </a:lvl1pPr>
            <a:lvl2pPr>
              <a:buClr>
                <a:srgbClr val="5E5C60"/>
              </a:buClr>
              <a:buFont typeface="Wingdings" charset="2"/>
              <a:buChar char="§"/>
              <a:defRPr sz="1700">
                <a:solidFill>
                  <a:srgbClr val="5E5C60"/>
                </a:solidFill>
                <a:latin typeface="Minion Pro"/>
                <a:cs typeface="Minion Pro"/>
              </a:defRPr>
            </a:lvl2pPr>
            <a:lvl3pPr>
              <a:buFont typeface="Wingdings" charset="2"/>
              <a:buNone/>
              <a:defRPr sz="1400">
                <a:solidFill>
                  <a:srgbClr val="5E5C60"/>
                </a:solidFill>
                <a:latin typeface="Minion Pro"/>
                <a:cs typeface="Minion Pro"/>
              </a:defRPr>
            </a:lvl3pPr>
            <a:lvl4pPr algn="l">
              <a:buFontTx/>
              <a:buNone/>
              <a:defRPr sz="900">
                <a:solidFill>
                  <a:schemeClr val="tx1"/>
                </a:solidFill>
                <a:latin typeface="Minion Pro"/>
                <a:cs typeface="Minion Pro"/>
              </a:defRPr>
            </a:lvl4pPr>
            <a:lvl5pPr>
              <a:buFontTx/>
              <a:buNone/>
              <a:defRPr sz="1700">
                <a:solidFill>
                  <a:srgbClr val="5E5C60"/>
                </a:solidFill>
                <a:latin typeface="Minion Pro"/>
                <a:cs typeface="Minion Pro"/>
              </a:defRPr>
            </a:lvl5pPr>
          </a:lstStyle>
          <a:p>
            <a:pPr lvl="0"/>
            <a:r>
              <a:rPr lang="en-US" dirty="0" smtClean="0"/>
              <a:t>Click to edit Master</a:t>
            </a:r>
          </a:p>
          <a:p>
            <a:pPr lvl="0"/>
            <a:r>
              <a:rPr lang="en-US" dirty="0" smtClean="0"/>
              <a:t>text styles	</a:t>
            </a:r>
          </a:p>
          <a:p>
            <a:pPr lvl="3"/>
            <a:r>
              <a:rPr lang="en-US" dirty="0" smtClean="0"/>
              <a:t>											</a:t>
            </a:r>
          </a:p>
        </p:txBody>
      </p:sp>
      <p:sp>
        <p:nvSpPr>
          <p:cNvPr id="53" name="Picture Placeholder 11"/>
          <p:cNvSpPr>
            <a:spLocks noGrp="1"/>
          </p:cNvSpPr>
          <p:nvPr>
            <p:ph type="pic" sz="quarter" idx="18"/>
          </p:nvPr>
        </p:nvSpPr>
        <p:spPr>
          <a:xfrm>
            <a:off x="4726903" y="914400"/>
            <a:ext cx="1739505" cy="566323"/>
          </a:xfrm>
          <a:prstGeom prst="rect">
            <a:avLst/>
          </a:prstGeom>
        </p:spPr>
        <p:txBody>
          <a:bodyPr vert="horz"/>
          <a:lstStyle>
            <a:lvl1pPr>
              <a:buNone/>
              <a:defRPr>
                <a:solidFill>
                  <a:schemeClr val="tx1"/>
                </a:solidFill>
              </a:defRPr>
            </a:lvl1pPr>
          </a:lstStyle>
          <a:p>
            <a:pPr lvl="0"/>
            <a:r>
              <a:rPr lang="en-US" noProof="0" dirty="0" smtClean="0"/>
              <a:t>Click icon to add picture</a:t>
            </a:r>
            <a:endParaRPr lang="en-US" noProof="0" dirty="0"/>
          </a:p>
        </p:txBody>
      </p:sp>
      <p:sp>
        <p:nvSpPr>
          <p:cNvPr id="54" name="Content Placeholder 2"/>
          <p:cNvSpPr>
            <a:spLocks noGrp="1"/>
          </p:cNvSpPr>
          <p:nvPr>
            <p:ph idx="19"/>
          </p:nvPr>
        </p:nvSpPr>
        <p:spPr>
          <a:xfrm>
            <a:off x="6870066" y="1549359"/>
            <a:ext cx="1739505" cy="1388201"/>
          </a:xfrm>
          <a:prstGeom prst="rect">
            <a:avLst/>
          </a:prstGeom>
        </p:spPr>
        <p:txBody>
          <a:bodyPr/>
          <a:lstStyle>
            <a:lvl1pPr algn="l">
              <a:buFontTx/>
              <a:buNone/>
              <a:defRPr sz="900">
                <a:solidFill>
                  <a:schemeClr val="tx1"/>
                </a:solidFill>
                <a:latin typeface="+mn-lt"/>
                <a:cs typeface="Minion Pro"/>
              </a:defRPr>
            </a:lvl1pPr>
            <a:lvl2pPr>
              <a:buClr>
                <a:srgbClr val="5E5C60"/>
              </a:buClr>
              <a:buFont typeface="Wingdings" charset="2"/>
              <a:buChar char="§"/>
              <a:defRPr sz="1700">
                <a:solidFill>
                  <a:srgbClr val="5E5C60"/>
                </a:solidFill>
                <a:latin typeface="Minion Pro"/>
                <a:cs typeface="Minion Pro"/>
              </a:defRPr>
            </a:lvl2pPr>
            <a:lvl3pPr>
              <a:buFont typeface="Wingdings" charset="2"/>
              <a:buNone/>
              <a:defRPr sz="1400">
                <a:solidFill>
                  <a:srgbClr val="5E5C60"/>
                </a:solidFill>
                <a:latin typeface="Minion Pro"/>
                <a:cs typeface="Minion Pro"/>
              </a:defRPr>
            </a:lvl3pPr>
            <a:lvl4pPr algn="l">
              <a:buFontTx/>
              <a:buNone/>
              <a:defRPr sz="900">
                <a:solidFill>
                  <a:schemeClr val="tx1"/>
                </a:solidFill>
                <a:latin typeface="Minion Pro"/>
                <a:cs typeface="Minion Pro"/>
              </a:defRPr>
            </a:lvl4pPr>
            <a:lvl5pPr>
              <a:buFontTx/>
              <a:buNone/>
              <a:defRPr sz="1700">
                <a:solidFill>
                  <a:srgbClr val="5E5C60"/>
                </a:solidFill>
                <a:latin typeface="Minion Pro"/>
                <a:cs typeface="Minion Pro"/>
              </a:defRPr>
            </a:lvl5pPr>
          </a:lstStyle>
          <a:p>
            <a:pPr lvl="0"/>
            <a:r>
              <a:rPr lang="en-US" dirty="0" smtClean="0"/>
              <a:t>Click to edit Master</a:t>
            </a:r>
          </a:p>
          <a:p>
            <a:pPr lvl="0"/>
            <a:r>
              <a:rPr lang="en-US" dirty="0" smtClean="0"/>
              <a:t>text styles	</a:t>
            </a:r>
          </a:p>
          <a:p>
            <a:pPr lvl="3"/>
            <a:r>
              <a:rPr lang="en-US" dirty="0" smtClean="0"/>
              <a:t>											</a:t>
            </a:r>
          </a:p>
        </p:txBody>
      </p:sp>
      <p:sp>
        <p:nvSpPr>
          <p:cNvPr id="55" name="Picture Placeholder 11"/>
          <p:cNvSpPr>
            <a:spLocks noGrp="1"/>
          </p:cNvSpPr>
          <p:nvPr>
            <p:ph type="pic" sz="quarter" idx="20"/>
          </p:nvPr>
        </p:nvSpPr>
        <p:spPr>
          <a:xfrm>
            <a:off x="6870066" y="914400"/>
            <a:ext cx="1739505" cy="566323"/>
          </a:xfrm>
          <a:prstGeom prst="rect">
            <a:avLst/>
          </a:prstGeom>
        </p:spPr>
        <p:txBody>
          <a:bodyPr vert="horz"/>
          <a:lstStyle>
            <a:lvl1pPr>
              <a:buNone/>
              <a:defRPr>
                <a:solidFill>
                  <a:schemeClr val="tx1"/>
                </a:solidFill>
              </a:defRPr>
            </a:lvl1pPr>
          </a:lstStyle>
          <a:p>
            <a:pPr lvl="0"/>
            <a:r>
              <a:rPr lang="en-US" noProof="0" dirty="0" smtClean="0"/>
              <a:t>Click icon to add picture</a:t>
            </a:r>
            <a:endParaRPr lang="en-US" noProof="0" dirty="0"/>
          </a:p>
        </p:txBody>
      </p:sp>
      <p:sp>
        <p:nvSpPr>
          <p:cNvPr id="56" name="Content Placeholder 2"/>
          <p:cNvSpPr>
            <a:spLocks noGrp="1"/>
          </p:cNvSpPr>
          <p:nvPr>
            <p:ph idx="21"/>
          </p:nvPr>
        </p:nvSpPr>
        <p:spPr>
          <a:xfrm>
            <a:off x="447638" y="3925810"/>
            <a:ext cx="1739505" cy="1388201"/>
          </a:xfrm>
          <a:prstGeom prst="rect">
            <a:avLst/>
          </a:prstGeom>
        </p:spPr>
        <p:txBody>
          <a:bodyPr/>
          <a:lstStyle>
            <a:lvl1pPr algn="l">
              <a:buFontTx/>
              <a:buNone/>
              <a:defRPr sz="900">
                <a:solidFill>
                  <a:schemeClr val="tx1"/>
                </a:solidFill>
                <a:latin typeface="+mn-lt"/>
                <a:cs typeface="Minion Pro"/>
              </a:defRPr>
            </a:lvl1pPr>
            <a:lvl2pPr>
              <a:buClr>
                <a:srgbClr val="5E5C60"/>
              </a:buClr>
              <a:buFont typeface="Wingdings" charset="2"/>
              <a:buChar char="§"/>
              <a:defRPr sz="1700">
                <a:solidFill>
                  <a:srgbClr val="5E5C60"/>
                </a:solidFill>
                <a:latin typeface="Minion Pro"/>
                <a:cs typeface="Minion Pro"/>
              </a:defRPr>
            </a:lvl2pPr>
            <a:lvl3pPr>
              <a:buFont typeface="Wingdings" charset="2"/>
              <a:buNone/>
              <a:defRPr sz="1400">
                <a:solidFill>
                  <a:srgbClr val="5E5C60"/>
                </a:solidFill>
                <a:latin typeface="Minion Pro"/>
                <a:cs typeface="Minion Pro"/>
              </a:defRPr>
            </a:lvl3pPr>
            <a:lvl4pPr algn="l">
              <a:buFontTx/>
              <a:buNone/>
              <a:defRPr sz="900">
                <a:solidFill>
                  <a:schemeClr val="tx1"/>
                </a:solidFill>
                <a:latin typeface="Minion Pro"/>
                <a:cs typeface="Minion Pro"/>
              </a:defRPr>
            </a:lvl4pPr>
            <a:lvl5pPr>
              <a:buFontTx/>
              <a:buNone/>
              <a:defRPr sz="1700">
                <a:solidFill>
                  <a:srgbClr val="5E5C60"/>
                </a:solidFill>
                <a:latin typeface="Minion Pro"/>
                <a:cs typeface="Minion Pro"/>
              </a:defRPr>
            </a:lvl5pPr>
          </a:lstStyle>
          <a:p>
            <a:pPr lvl="0"/>
            <a:r>
              <a:rPr lang="en-US" dirty="0" smtClean="0"/>
              <a:t>Click to edit Master</a:t>
            </a:r>
          </a:p>
          <a:p>
            <a:pPr lvl="0"/>
            <a:r>
              <a:rPr lang="en-US" dirty="0" smtClean="0"/>
              <a:t>text styles	</a:t>
            </a:r>
          </a:p>
          <a:p>
            <a:pPr lvl="3"/>
            <a:r>
              <a:rPr lang="en-US" dirty="0" smtClean="0"/>
              <a:t>											</a:t>
            </a:r>
          </a:p>
        </p:txBody>
      </p:sp>
      <p:sp>
        <p:nvSpPr>
          <p:cNvPr id="57" name="Picture Placeholder 11"/>
          <p:cNvSpPr>
            <a:spLocks noGrp="1"/>
          </p:cNvSpPr>
          <p:nvPr>
            <p:ph type="pic" sz="quarter" idx="22"/>
          </p:nvPr>
        </p:nvSpPr>
        <p:spPr>
          <a:xfrm>
            <a:off x="447638" y="3290851"/>
            <a:ext cx="1739505" cy="566323"/>
          </a:xfrm>
          <a:prstGeom prst="rect">
            <a:avLst/>
          </a:prstGeom>
        </p:spPr>
        <p:txBody>
          <a:bodyPr vert="horz"/>
          <a:lstStyle>
            <a:lvl1pPr>
              <a:buNone/>
              <a:defRPr>
                <a:solidFill>
                  <a:schemeClr val="tx1"/>
                </a:solidFill>
              </a:defRPr>
            </a:lvl1pPr>
          </a:lstStyle>
          <a:p>
            <a:pPr lvl="0"/>
            <a:r>
              <a:rPr lang="en-US" noProof="0" dirty="0" smtClean="0"/>
              <a:t>Click icon to add picture</a:t>
            </a:r>
            <a:endParaRPr lang="en-US" noProof="0" dirty="0"/>
          </a:p>
        </p:txBody>
      </p:sp>
      <p:sp>
        <p:nvSpPr>
          <p:cNvPr id="58" name="Content Placeholder 2"/>
          <p:cNvSpPr>
            <a:spLocks noGrp="1"/>
          </p:cNvSpPr>
          <p:nvPr>
            <p:ph idx="23"/>
          </p:nvPr>
        </p:nvSpPr>
        <p:spPr>
          <a:xfrm>
            <a:off x="2599382" y="3925810"/>
            <a:ext cx="1739505" cy="1388201"/>
          </a:xfrm>
          <a:prstGeom prst="rect">
            <a:avLst/>
          </a:prstGeom>
        </p:spPr>
        <p:txBody>
          <a:bodyPr/>
          <a:lstStyle>
            <a:lvl1pPr algn="l">
              <a:buFontTx/>
              <a:buNone/>
              <a:defRPr sz="900">
                <a:solidFill>
                  <a:schemeClr val="tx1"/>
                </a:solidFill>
                <a:latin typeface="+mn-lt"/>
                <a:cs typeface="Minion Pro"/>
              </a:defRPr>
            </a:lvl1pPr>
            <a:lvl2pPr>
              <a:buClr>
                <a:srgbClr val="5E5C60"/>
              </a:buClr>
              <a:buFont typeface="Wingdings" charset="2"/>
              <a:buChar char="§"/>
              <a:defRPr sz="1700">
                <a:solidFill>
                  <a:srgbClr val="5E5C60"/>
                </a:solidFill>
                <a:latin typeface="Minion Pro"/>
                <a:cs typeface="Minion Pro"/>
              </a:defRPr>
            </a:lvl2pPr>
            <a:lvl3pPr>
              <a:buFont typeface="Wingdings" charset="2"/>
              <a:buNone/>
              <a:defRPr sz="1400">
                <a:solidFill>
                  <a:srgbClr val="5E5C60"/>
                </a:solidFill>
                <a:latin typeface="Minion Pro"/>
                <a:cs typeface="Minion Pro"/>
              </a:defRPr>
            </a:lvl3pPr>
            <a:lvl4pPr algn="l">
              <a:buFontTx/>
              <a:buNone/>
              <a:defRPr sz="900">
                <a:solidFill>
                  <a:schemeClr val="tx1"/>
                </a:solidFill>
                <a:latin typeface="Minion Pro"/>
                <a:cs typeface="Minion Pro"/>
              </a:defRPr>
            </a:lvl4pPr>
            <a:lvl5pPr>
              <a:buFontTx/>
              <a:buNone/>
              <a:defRPr sz="1700">
                <a:solidFill>
                  <a:srgbClr val="5E5C60"/>
                </a:solidFill>
                <a:latin typeface="Minion Pro"/>
                <a:cs typeface="Minion Pro"/>
              </a:defRPr>
            </a:lvl5pPr>
          </a:lstStyle>
          <a:p>
            <a:pPr lvl="0"/>
            <a:r>
              <a:rPr lang="en-US" dirty="0" smtClean="0"/>
              <a:t>Click to edit Master</a:t>
            </a:r>
          </a:p>
          <a:p>
            <a:pPr lvl="0"/>
            <a:r>
              <a:rPr lang="en-US" dirty="0" smtClean="0"/>
              <a:t>text styles	</a:t>
            </a:r>
          </a:p>
          <a:p>
            <a:pPr lvl="3"/>
            <a:r>
              <a:rPr lang="en-US" dirty="0" smtClean="0"/>
              <a:t>											</a:t>
            </a:r>
          </a:p>
        </p:txBody>
      </p:sp>
      <p:sp>
        <p:nvSpPr>
          <p:cNvPr id="59" name="Picture Placeholder 11"/>
          <p:cNvSpPr>
            <a:spLocks noGrp="1"/>
          </p:cNvSpPr>
          <p:nvPr>
            <p:ph type="pic" sz="quarter" idx="24"/>
          </p:nvPr>
        </p:nvSpPr>
        <p:spPr>
          <a:xfrm>
            <a:off x="2599382" y="3290851"/>
            <a:ext cx="1739505" cy="566323"/>
          </a:xfrm>
          <a:prstGeom prst="rect">
            <a:avLst/>
          </a:prstGeom>
        </p:spPr>
        <p:txBody>
          <a:bodyPr vert="horz"/>
          <a:lstStyle>
            <a:lvl1pPr>
              <a:buNone/>
              <a:defRPr>
                <a:solidFill>
                  <a:schemeClr val="tx1"/>
                </a:solidFill>
              </a:defRPr>
            </a:lvl1pPr>
          </a:lstStyle>
          <a:p>
            <a:pPr lvl="0"/>
            <a:r>
              <a:rPr lang="en-US" noProof="0" dirty="0" smtClean="0"/>
              <a:t>Click icon to add picture</a:t>
            </a:r>
            <a:endParaRPr lang="en-US" noProof="0" dirty="0"/>
          </a:p>
        </p:txBody>
      </p:sp>
      <p:sp>
        <p:nvSpPr>
          <p:cNvPr id="60" name="Content Placeholder 2"/>
          <p:cNvSpPr>
            <a:spLocks noGrp="1"/>
          </p:cNvSpPr>
          <p:nvPr>
            <p:ph idx="25"/>
          </p:nvPr>
        </p:nvSpPr>
        <p:spPr>
          <a:xfrm>
            <a:off x="4735485" y="3925810"/>
            <a:ext cx="1739505" cy="1388201"/>
          </a:xfrm>
          <a:prstGeom prst="rect">
            <a:avLst/>
          </a:prstGeom>
        </p:spPr>
        <p:txBody>
          <a:bodyPr/>
          <a:lstStyle>
            <a:lvl1pPr algn="l">
              <a:buFontTx/>
              <a:buNone/>
              <a:defRPr sz="900">
                <a:solidFill>
                  <a:schemeClr val="tx1"/>
                </a:solidFill>
                <a:latin typeface="+mn-lt"/>
                <a:cs typeface="Minion Pro"/>
              </a:defRPr>
            </a:lvl1pPr>
            <a:lvl2pPr>
              <a:buClr>
                <a:srgbClr val="5E5C60"/>
              </a:buClr>
              <a:buFont typeface="Wingdings" charset="2"/>
              <a:buChar char="§"/>
              <a:defRPr sz="1700">
                <a:solidFill>
                  <a:srgbClr val="5E5C60"/>
                </a:solidFill>
                <a:latin typeface="Minion Pro"/>
                <a:cs typeface="Minion Pro"/>
              </a:defRPr>
            </a:lvl2pPr>
            <a:lvl3pPr>
              <a:buFont typeface="Wingdings" charset="2"/>
              <a:buNone/>
              <a:defRPr sz="1400">
                <a:solidFill>
                  <a:srgbClr val="5E5C60"/>
                </a:solidFill>
                <a:latin typeface="Minion Pro"/>
                <a:cs typeface="Minion Pro"/>
              </a:defRPr>
            </a:lvl3pPr>
            <a:lvl4pPr algn="l">
              <a:buFontTx/>
              <a:buNone/>
              <a:defRPr sz="900">
                <a:solidFill>
                  <a:schemeClr val="tx1"/>
                </a:solidFill>
                <a:latin typeface="Minion Pro"/>
                <a:cs typeface="Minion Pro"/>
              </a:defRPr>
            </a:lvl4pPr>
            <a:lvl5pPr>
              <a:buFontTx/>
              <a:buNone/>
              <a:defRPr sz="1700">
                <a:solidFill>
                  <a:srgbClr val="5E5C60"/>
                </a:solidFill>
                <a:latin typeface="Minion Pro"/>
                <a:cs typeface="Minion Pro"/>
              </a:defRPr>
            </a:lvl5pPr>
          </a:lstStyle>
          <a:p>
            <a:pPr lvl="0"/>
            <a:r>
              <a:rPr lang="en-US" dirty="0" smtClean="0"/>
              <a:t>Click to edit Master</a:t>
            </a:r>
          </a:p>
          <a:p>
            <a:pPr lvl="0"/>
            <a:r>
              <a:rPr lang="en-US" dirty="0" smtClean="0"/>
              <a:t>text styles	</a:t>
            </a:r>
          </a:p>
          <a:p>
            <a:pPr lvl="3"/>
            <a:r>
              <a:rPr lang="en-US" dirty="0" smtClean="0"/>
              <a:t>											</a:t>
            </a:r>
          </a:p>
        </p:txBody>
      </p:sp>
      <p:sp>
        <p:nvSpPr>
          <p:cNvPr id="61" name="Picture Placeholder 11"/>
          <p:cNvSpPr>
            <a:spLocks noGrp="1"/>
          </p:cNvSpPr>
          <p:nvPr>
            <p:ph type="pic" sz="quarter" idx="26"/>
          </p:nvPr>
        </p:nvSpPr>
        <p:spPr>
          <a:xfrm>
            <a:off x="4735485" y="3290851"/>
            <a:ext cx="1739505" cy="566323"/>
          </a:xfrm>
          <a:prstGeom prst="rect">
            <a:avLst/>
          </a:prstGeom>
        </p:spPr>
        <p:txBody>
          <a:bodyPr vert="horz"/>
          <a:lstStyle>
            <a:lvl1pPr>
              <a:buNone/>
              <a:defRPr>
                <a:solidFill>
                  <a:schemeClr val="tx1"/>
                </a:solidFill>
              </a:defRPr>
            </a:lvl1pPr>
          </a:lstStyle>
          <a:p>
            <a:pPr lvl="0"/>
            <a:r>
              <a:rPr lang="en-US" noProof="0" dirty="0" smtClean="0"/>
              <a:t>Click icon to add picture</a:t>
            </a:r>
            <a:endParaRPr lang="en-US" noProof="0" dirty="0"/>
          </a:p>
        </p:txBody>
      </p:sp>
      <p:sp>
        <p:nvSpPr>
          <p:cNvPr id="62" name="Content Placeholder 2"/>
          <p:cNvSpPr>
            <a:spLocks noGrp="1"/>
          </p:cNvSpPr>
          <p:nvPr>
            <p:ph idx="27"/>
          </p:nvPr>
        </p:nvSpPr>
        <p:spPr>
          <a:xfrm>
            <a:off x="6878648" y="3925810"/>
            <a:ext cx="1739505" cy="1388201"/>
          </a:xfrm>
          <a:prstGeom prst="rect">
            <a:avLst/>
          </a:prstGeom>
        </p:spPr>
        <p:txBody>
          <a:bodyPr/>
          <a:lstStyle>
            <a:lvl1pPr algn="l">
              <a:buFontTx/>
              <a:buNone/>
              <a:defRPr sz="900">
                <a:solidFill>
                  <a:schemeClr val="tx1"/>
                </a:solidFill>
                <a:latin typeface="+mn-lt"/>
                <a:cs typeface="Minion Pro"/>
              </a:defRPr>
            </a:lvl1pPr>
            <a:lvl2pPr>
              <a:buClr>
                <a:srgbClr val="5E5C60"/>
              </a:buClr>
              <a:buFont typeface="Wingdings" charset="2"/>
              <a:buChar char="§"/>
              <a:defRPr sz="1700">
                <a:solidFill>
                  <a:srgbClr val="5E5C60"/>
                </a:solidFill>
                <a:latin typeface="Minion Pro"/>
                <a:cs typeface="Minion Pro"/>
              </a:defRPr>
            </a:lvl2pPr>
            <a:lvl3pPr>
              <a:buFont typeface="Wingdings" charset="2"/>
              <a:buNone/>
              <a:defRPr sz="1400">
                <a:solidFill>
                  <a:srgbClr val="5E5C60"/>
                </a:solidFill>
                <a:latin typeface="Minion Pro"/>
                <a:cs typeface="Minion Pro"/>
              </a:defRPr>
            </a:lvl3pPr>
            <a:lvl4pPr algn="l">
              <a:buFontTx/>
              <a:buNone/>
              <a:defRPr sz="900">
                <a:solidFill>
                  <a:schemeClr val="tx1"/>
                </a:solidFill>
                <a:latin typeface="Minion Pro"/>
                <a:cs typeface="Minion Pro"/>
              </a:defRPr>
            </a:lvl4pPr>
            <a:lvl5pPr>
              <a:buFontTx/>
              <a:buNone/>
              <a:defRPr sz="1700">
                <a:solidFill>
                  <a:srgbClr val="5E5C60"/>
                </a:solidFill>
                <a:latin typeface="Minion Pro"/>
                <a:cs typeface="Minion Pro"/>
              </a:defRPr>
            </a:lvl5pPr>
          </a:lstStyle>
          <a:p>
            <a:pPr lvl="0"/>
            <a:r>
              <a:rPr lang="en-US" dirty="0" smtClean="0"/>
              <a:t>Click to edit Master</a:t>
            </a:r>
          </a:p>
          <a:p>
            <a:pPr lvl="0"/>
            <a:r>
              <a:rPr lang="en-US" dirty="0" smtClean="0"/>
              <a:t>text styles	</a:t>
            </a:r>
          </a:p>
          <a:p>
            <a:pPr lvl="3"/>
            <a:r>
              <a:rPr lang="en-US" dirty="0" smtClean="0"/>
              <a:t>											</a:t>
            </a:r>
          </a:p>
        </p:txBody>
      </p:sp>
      <p:sp>
        <p:nvSpPr>
          <p:cNvPr id="63" name="Picture Placeholder 11"/>
          <p:cNvSpPr>
            <a:spLocks noGrp="1"/>
          </p:cNvSpPr>
          <p:nvPr>
            <p:ph type="pic" sz="quarter" idx="28"/>
          </p:nvPr>
        </p:nvSpPr>
        <p:spPr>
          <a:xfrm>
            <a:off x="6878648" y="3290851"/>
            <a:ext cx="1739505" cy="566323"/>
          </a:xfrm>
          <a:prstGeom prst="rect">
            <a:avLst/>
          </a:prstGeom>
        </p:spPr>
        <p:txBody>
          <a:bodyPr vert="horz"/>
          <a:lstStyle>
            <a:lvl1pPr>
              <a:buNone/>
              <a:defRPr>
                <a:solidFill>
                  <a:schemeClr val="tx1"/>
                </a:solidFill>
              </a:defRPr>
            </a:lvl1pPr>
          </a:lstStyle>
          <a:p>
            <a:pPr lvl="0"/>
            <a:r>
              <a:rPr lang="en-US" noProof="0" dirty="0" smtClean="0"/>
              <a:t>Click icon to add picture</a:t>
            </a:r>
            <a:endParaRPr lang="en-US" noProof="0"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wo Bullet Columns v2 no subtitle">
    <p:spTree>
      <p:nvGrpSpPr>
        <p:cNvPr id="1" name=""/>
        <p:cNvGrpSpPr/>
        <p:nvPr/>
      </p:nvGrpSpPr>
      <p:grpSpPr>
        <a:xfrm>
          <a:off x="0" y="0"/>
          <a:ext cx="0" cy="0"/>
          <a:chOff x="0" y="0"/>
          <a:chExt cx="0" cy="0"/>
        </a:xfrm>
      </p:grpSpPr>
      <p:pic>
        <p:nvPicPr>
          <p:cNvPr id="19" name="Picture 20"/>
          <p:cNvPicPr>
            <a:picLocks/>
          </p:cNvPicPr>
          <p:nvPr userDrawn="1"/>
        </p:nvPicPr>
        <p:blipFill>
          <a:blip r:embed="rId2" cstate="print"/>
          <a:srcRect/>
          <a:stretch>
            <a:fillRect/>
          </a:stretch>
        </p:blipFill>
        <p:spPr bwMode="auto">
          <a:xfrm>
            <a:off x="431119" y="2987460"/>
            <a:ext cx="1738312" cy="44450"/>
          </a:xfrm>
          <a:prstGeom prst="rect">
            <a:avLst/>
          </a:prstGeom>
          <a:noFill/>
          <a:ln w="9525">
            <a:noFill/>
            <a:miter lim="800000"/>
            <a:headEnd/>
            <a:tailEnd/>
          </a:ln>
        </p:spPr>
      </p:pic>
      <p:pic>
        <p:nvPicPr>
          <p:cNvPr id="20" name="Picture 21"/>
          <p:cNvPicPr>
            <a:picLocks/>
          </p:cNvPicPr>
          <p:nvPr userDrawn="1"/>
        </p:nvPicPr>
        <p:blipFill>
          <a:blip r:embed="rId2" cstate="print"/>
          <a:srcRect/>
          <a:stretch>
            <a:fillRect/>
          </a:stretch>
        </p:blipFill>
        <p:spPr bwMode="auto">
          <a:xfrm>
            <a:off x="2590119" y="2989047"/>
            <a:ext cx="1739900" cy="46038"/>
          </a:xfrm>
          <a:prstGeom prst="rect">
            <a:avLst/>
          </a:prstGeom>
          <a:noFill/>
          <a:ln w="9525">
            <a:noFill/>
            <a:miter lim="800000"/>
            <a:headEnd/>
            <a:tailEnd/>
          </a:ln>
        </p:spPr>
      </p:pic>
      <p:pic>
        <p:nvPicPr>
          <p:cNvPr id="21" name="Picture 22"/>
          <p:cNvPicPr>
            <a:picLocks/>
          </p:cNvPicPr>
          <p:nvPr userDrawn="1"/>
        </p:nvPicPr>
        <p:blipFill>
          <a:blip r:embed="rId2" cstate="print"/>
          <a:srcRect/>
          <a:stretch>
            <a:fillRect/>
          </a:stretch>
        </p:blipFill>
        <p:spPr bwMode="auto">
          <a:xfrm>
            <a:off x="4726894" y="2989047"/>
            <a:ext cx="1739900" cy="46038"/>
          </a:xfrm>
          <a:prstGeom prst="rect">
            <a:avLst/>
          </a:prstGeom>
          <a:noFill/>
          <a:ln w="9525">
            <a:noFill/>
            <a:miter lim="800000"/>
            <a:headEnd/>
            <a:tailEnd/>
          </a:ln>
        </p:spPr>
      </p:pic>
      <p:pic>
        <p:nvPicPr>
          <p:cNvPr id="22" name="Picture 23"/>
          <p:cNvPicPr>
            <a:picLocks/>
          </p:cNvPicPr>
          <p:nvPr userDrawn="1"/>
        </p:nvPicPr>
        <p:blipFill>
          <a:blip r:embed="rId2" cstate="print"/>
          <a:srcRect/>
          <a:stretch>
            <a:fillRect/>
          </a:stretch>
        </p:blipFill>
        <p:spPr bwMode="auto">
          <a:xfrm>
            <a:off x="6887481" y="2992222"/>
            <a:ext cx="1739900" cy="46038"/>
          </a:xfrm>
          <a:prstGeom prst="rect">
            <a:avLst/>
          </a:prstGeom>
          <a:noFill/>
          <a:ln w="9525">
            <a:noFill/>
            <a:miter lim="800000"/>
            <a:headEnd/>
            <a:tailEnd/>
          </a:ln>
        </p:spPr>
      </p:pic>
      <p:pic>
        <p:nvPicPr>
          <p:cNvPr id="23" name="Picture 44"/>
          <p:cNvPicPr>
            <a:picLocks/>
          </p:cNvPicPr>
          <p:nvPr userDrawn="1"/>
        </p:nvPicPr>
        <p:blipFill>
          <a:blip r:embed="rId2" cstate="print"/>
          <a:srcRect/>
          <a:stretch>
            <a:fillRect/>
          </a:stretch>
        </p:blipFill>
        <p:spPr bwMode="auto">
          <a:xfrm>
            <a:off x="439056" y="5363947"/>
            <a:ext cx="1739900" cy="44450"/>
          </a:xfrm>
          <a:prstGeom prst="rect">
            <a:avLst/>
          </a:prstGeom>
          <a:noFill/>
          <a:ln w="9525">
            <a:noFill/>
            <a:miter lim="800000"/>
            <a:headEnd/>
            <a:tailEnd/>
          </a:ln>
        </p:spPr>
      </p:pic>
      <p:pic>
        <p:nvPicPr>
          <p:cNvPr id="24" name="Picture 45"/>
          <p:cNvPicPr>
            <a:picLocks/>
          </p:cNvPicPr>
          <p:nvPr userDrawn="1"/>
        </p:nvPicPr>
        <p:blipFill>
          <a:blip r:embed="rId2" cstate="print"/>
          <a:srcRect/>
          <a:stretch>
            <a:fillRect/>
          </a:stretch>
        </p:blipFill>
        <p:spPr bwMode="auto">
          <a:xfrm>
            <a:off x="2599644" y="5365535"/>
            <a:ext cx="1739900" cy="46037"/>
          </a:xfrm>
          <a:prstGeom prst="rect">
            <a:avLst/>
          </a:prstGeom>
          <a:noFill/>
          <a:ln w="9525">
            <a:noFill/>
            <a:miter lim="800000"/>
            <a:headEnd/>
            <a:tailEnd/>
          </a:ln>
        </p:spPr>
      </p:pic>
      <p:pic>
        <p:nvPicPr>
          <p:cNvPr id="25" name="Picture 46"/>
          <p:cNvPicPr>
            <a:picLocks/>
          </p:cNvPicPr>
          <p:nvPr userDrawn="1"/>
        </p:nvPicPr>
        <p:blipFill>
          <a:blip r:embed="rId2" cstate="print"/>
          <a:srcRect/>
          <a:stretch>
            <a:fillRect/>
          </a:stretch>
        </p:blipFill>
        <p:spPr bwMode="auto">
          <a:xfrm>
            <a:off x="4734831" y="5365535"/>
            <a:ext cx="1739900" cy="46037"/>
          </a:xfrm>
          <a:prstGeom prst="rect">
            <a:avLst/>
          </a:prstGeom>
          <a:noFill/>
          <a:ln w="9525">
            <a:noFill/>
            <a:miter lim="800000"/>
            <a:headEnd/>
            <a:tailEnd/>
          </a:ln>
        </p:spPr>
      </p:pic>
      <p:pic>
        <p:nvPicPr>
          <p:cNvPr id="26" name="Picture 47"/>
          <p:cNvPicPr>
            <a:picLocks/>
          </p:cNvPicPr>
          <p:nvPr userDrawn="1"/>
        </p:nvPicPr>
        <p:blipFill>
          <a:blip r:embed="rId2" cstate="print"/>
          <a:srcRect/>
          <a:stretch>
            <a:fillRect/>
          </a:stretch>
        </p:blipFill>
        <p:spPr bwMode="auto">
          <a:xfrm>
            <a:off x="6895419" y="5368710"/>
            <a:ext cx="1739900" cy="46037"/>
          </a:xfrm>
          <a:prstGeom prst="rect">
            <a:avLst/>
          </a:prstGeom>
          <a:noFill/>
          <a:ln w="9525">
            <a:noFill/>
            <a:miter lim="800000"/>
            <a:headEnd/>
            <a:tailEnd/>
          </a:ln>
        </p:spPr>
      </p:pic>
      <p:sp>
        <p:nvSpPr>
          <p:cNvPr id="8" name="Content Placeholder 2"/>
          <p:cNvSpPr>
            <a:spLocks noGrp="1"/>
          </p:cNvSpPr>
          <p:nvPr>
            <p:ph idx="13"/>
          </p:nvPr>
        </p:nvSpPr>
        <p:spPr>
          <a:xfrm>
            <a:off x="439056" y="1549359"/>
            <a:ext cx="1739505" cy="1388201"/>
          </a:xfrm>
          <a:prstGeom prst="rect">
            <a:avLst/>
          </a:prstGeom>
        </p:spPr>
        <p:txBody>
          <a:bodyPr/>
          <a:lstStyle>
            <a:lvl1pPr algn="l">
              <a:buFontTx/>
              <a:buNone/>
              <a:defRPr sz="900">
                <a:solidFill>
                  <a:schemeClr val="tx1"/>
                </a:solidFill>
                <a:latin typeface="+mn-lt"/>
                <a:cs typeface="Minion Pro"/>
              </a:defRPr>
            </a:lvl1pPr>
            <a:lvl2pPr>
              <a:buClr>
                <a:srgbClr val="5E5C60"/>
              </a:buClr>
              <a:buFont typeface="Wingdings" charset="2"/>
              <a:buChar char="§"/>
              <a:defRPr sz="1700">
                <a:solidFill>
                  <a:srgbClr val="5E5C60"/>
                </a:solidFill>
                <a:latin typeface="Minion Pro"/>
                <a:cs typeface="Minion Pro"/>
              </a:defRPr>
            </a:lvl2pPr>
            <a:lvl3pPr>
              <a:buFont typeface="Wingdings" charset="2"/>
              <a:buNone/>
              <a:defRPr sz="1400">
                <a:solidFill>
                  <a:srgbClr val="5E5C60"/>
                </a:solidFill>
                <a:latin typeface="Minion Pro"/>
                <a:cs typeface="Minion Pro"/>
              </a:defRPr>
            </a:lvl3pPr>
            <a:lvl4pPr algn="l">
              <a:buFontTx/>
              <a:buNone/>
              <a:defRPr sz="900">
                <a:solidFill>
                  <a:schemeClr val="tx1"/>
                </a:solidFill>
                <a:latin typeface="Minion Pro"/>
                <a:cs typeface="Minion Pro"/>
              </a:defRPr>
            </a:lvl4pPr>
            <a:lvl5pPr>
              <a:buFontTx/>
              <a:buNone/>
              <a:defRPr sz="1700">
                <a:solidFill>
                  <a:srgbClr val="5E5C60"/>
                </a:solidFill>
                <a:latin typeface="Minion Pro"/>
                <a:cs typeface="Minion Pro"/>
              </a:defRPr>
            </a:lvl5pPr>
          </a:lstStyle>
          <a:p>
            <a:pPr lvl="0"/>
            <a:r>
              <a:rPr lang="en-US" dirty="0" smtClean="0"/>
              <a:t>Click to edit Master</a:t>
            </a:r>
          </a:p>
          <a:p>
            <a:pPr lvl="0"/>
            <a:r>
              <a:rPr lang="en-US" dirty="0" smtClean="0"/>
              <a:t>text styles	</a:t>
            </a:r>
          </a:p>
          <a:p>
            <a:pPr lvl="3"/>
            <a:r>
              <a:rPr lang="en-US" dirty="0" smtClean="0"/>
              <a:t>											</a:t>
            </a:r>
          </a:p>
        </p:txBody>
      </p:sp>
      <p:sp>
        <p:nvSpPr>
          <p:cNvPr id="12" name="Picture Placeholder 11"/>
          <p:cNvSpPr>
            <a:spLocks noGrp="1"/>
          </p:cNvSpPr>
          <p:nvPr>
            <p:ph type="pic" sz="quarter" idx="14"/>
          </p:nvPr>
        </p:nvSpPr>
        <p:spPr>
          <a:xfrm>
            <a:off x="439056" y="914400"/>
            <a:ext cx="1739505" cy="566323"/>
          </a:xfrm>
          <a:prstGeom prst="rect">
            <a:avLst/>
          </a:prstGeom>
        </p:spPr>
        <p:txBody>
          <a:bodyPr vert="horz"/>
          <a:lstStyle>
            <a:lvl1pPr>
              <a:buNone/>
              <a:defRPr>
                <a:solidFill>
                  <a:schemeClr val="tx1"/>
                </a:solidFill>
              </a:defRPr>
            </a:lvl1pPr>
          </a:lstStyle>
          <a:p>
            <a:pPr lvl="0"/>
            <a:r>
              <a:rPr lang="en-US" noProof="0" dirty="0" smtClean="0"/>
              <a:t>Click icon to add picture</a:t>
            </a:r>
            <a:endParaRPr lang="en-US" noProof="0" dirty="0"/>
          </a:p>
        </p:txBody>
      </p:sp>
      <p:sp>
        <p:nvSpPr>
          <p:cNvPr id="13" name="Content Placeholder 2"/>
          <p:cNvSpPr>
            <a:spLocks noGrp="1"/>
          </p:cNvSpPr>
          <p:nvPr>
            <p:ph idx="15"/>
          </p:nvPr>
        </p:nvSpPr>
        <p:spPr>
          <a:xfrm>
            <a:off x="2590800" y="1549359"/>
            <a:ext cx="1739505" cy="1388201"/>
          </a:xfrm>
          <a:prstGeom prst="rect">
            <a:avLst/>
          </a:prstGeom>
        </p:spPr>
        <p:txBody>
          <a:bodyPr/>
          <a:lstStyle>
            <a:lvl1pPr algn="l">
              <a:buFontTx/>
              <a:buNone/>
              <a:defRPr sz="900">
                <a:solidFill>
                  <a:schemeClr val="tx1"/>
                </a:solidFill>
                <a:latin typeface="+mn-lt"/>
                <a:cs typeface="Minion Pro"/>
              </a:defRPr>
            </a:lvl1pPr>
            <a:lvl2pPr>
              <a:buClr>
                <a:srgbClr val="5E5C60"/>
              </a:buClr>
              <a:buFont typeface="Wingdings" charset="2"/>
              <a:buChar char="§"/>
              <a:defRPr sz="1700">
                <a:solidFill>
                  <a:srgbClr val="5E5C60"/>
                </a:solidFill>
                <a:latin typeface="Minion Pro"/>
                <a:cs typeface="Minion Pro"/>
              </a:defRPr>
            </a:lvl2pPr>
            <a:lvl3pPr>
              <a:buFont typeface="Wingdings" charset="2"/>
              <a:buNone/>
              <a:defRPr sz="1400">
                <a:solidFill>
                  <a:srgbClr val="5E5C60"/>
                </a:solidFill>
                <a:latin typeface="Minion Pro"/>
                <a:cs typeface="Minion Pro"/>
              </a:defRPr>
            </a:lvl3pPr>
            <a:lvl4pPr algn="l">
              <a:buFontTx/>
              <a:buNone/>
              <a:defRPr sz="900">
                <a:solidFill>
                  <a:schemeClr val="tx1"/>
                </a:solidFill>
                <a:latin typeface="Minion Pro"/>
                <a:cs typeface="Minion Pro"/>
              </a:defRPr>
            </a:lvl4pPr>
            <a:lvl5pPr>
              <a:buFontTx/>
              <a:buNone/>
              <a:defRPr sz="1700">
                <a:solidFill>
                  <a:srgbClr val="5E5C60"/>
                </a:solidFill>
                <a:latin typeface="Minion Pro"/>
                <a:cs typeface="Minion Pro"/>
              </a:defRPr>
            </a:lvl5pPr>
          </a:lstStyle>
          <a:p>
            <a:pPr lvl="0"/>
            <a:r>
              <a:rPr lang="en-US" dirty="0" smtClean="0"/>
              <a:t>Click to edit Master</a:t>
            </a:r>
          </a:p>
          <a:p>
            <a:pPr lvl="0"/>
            <a:r>
              <a:rPr lang="en-US" dirty="0" smtClean="0"/>
              <a:t>text styles	</a:t>
            </a:r>
          </a:p>
          <a:p>
            <a:pPr lvl="3"/>
            <a:r>
              <a:rPr lang="en-US" dirty="0" smtClean="0"/>
              <a:t>											</a:t>
            </a:r>
          </a:p>
        </p:txBody>
      </p:sp>
      <p:sp>
        <p:nvSpPr>
          <p:cNvPr id="14" name="Picture Placeholder 11"/>
          <p:cNvSpPr>
            <a:spLocks noGrp="1"/>
          </p:cNvSpPr>
          <p:nvPr>
            <p:ph type="pic" sz="quarter" idx="16"/>
          </p:nvPr>
        </p:nvSpPr>
        <p:spPr>
          <a:xfrm>
            <a:off x="2590800" y="914400"/>
            <a:ext cx="1739505" cy="566323"/>
          </a:xfrm>
          <a:prstGeom prst="rect">
            <a:avLst/>
          </a:prstGeom>
        </p:spPr>
        <p:txBody>
          <a:bodyPr vert="horz"/>
          <a:lstStyle>
            <a:lvl1pPr>
              <a:buNone/>
              <a:defRPr>
                <a:solidFill>
                  <a:schemeClr val="tx1"/>
                </a:solidFill>
              </a:defRPr>
            </a:lvl1pPr>
          </a:lstStyle>
          <a:p>
            <a:pPr lvl="0"/>
            <a:r>
              <a:rPr lang="en-US" noProof="0" dirty="0" smtClean="0"/>
              <a:t>Click icon to add picture</a:t>
            </a:r>
            <a:endParaRPr lang="en-US" noProof="0" dirty="0"/>
          </a:p>
        </p:txBody>
      </p:sp>
      <p:sp>
        <p:nvSpPr>
          <p:cNvPr id="15" name="Content Placeholder 2"/>
          <p:cNvSpPr>
            <a:spLocks noGrp="1"/>
          </p:cNvSpPr>
          <p:nvPr>
            <p:ph idx="17"/>
          </p:nvPr>
        </p:nvSpPr>
        <p:spPr>
          <a:xfrm>
            <a:off x="4726903" y="1549359"/>
            <a:ext cx="1739505" cy="1388201"/>
          </a:xfrm>
          <a:prstGeom prst="rect">
            <a:avLst/>
          </a:prstGeom>
        </p:spPr>
        <p:txBody>
          <a:bodyPr/>
          <a:lstStyle>
            <a:lvl1pPr algn="l">
              <a:buFontTx/>
              <a:buNone/>
              <a:defRPr sz="900">
                <a:solidFill>
                  <a:schemeClr val="tx1"/>
                </a:solidFill>
                <a:latin typeface="+mn-lt"/>
                <a:cs typeface="Minion Pro"/>
              </a:defRPr>
            </a:lvl1pPr>
            <a:lvl2pPr>
              <a:buClr>
                <a:srgbClr val="5E5C60"/>
              </a:buClr>
              <a:buFont typeface="Wingdings" charset="2"/>
              <a:buChar char="§"/>
              <a:defRPr sz="1700">
                <a:solidFill>
                  <a:srgbClr val="5E5C60"/>
                </a:solidFill>
                <a:latin typeface="Minion Pro"/>
                <a:cs typeface="Minion Pro"/>
              </a:defRPr>
            </a:lvl2pPr>
            <a:lvl3pPr>
              <a:buFont typeface="Wingdings" charset="2"/>
              <a:buNone/>
              <a:defRPr sz="1400">
                <a:solidFill>
                  <a:srgbClr val="5E5C60"/>
                </a:solidFill>
                <a:latin typeface="Minion Pro"/>
                <a:cs typeface="Minion Pro"/>
              </a:defRPr>
            </a:lvl3pPr>
            <a:lvl4pPr algn="l">
              <a:buFontTx/>
              <a:buNone/>
              <a:defRPr sz="900">
                <a:solidFill>
                  <a:schemeClr val="tx1"/>
                </a:solidFill>
                <a:latin typeface="Minion Pro"/>
                <a:cs typeface="Minion Pro"/>
              </a:defRPr>
            </a:lvl4pPr>
            <a:lvl5pPr>
              <a:buFontTx/>
              <a:buNone/>
              <a:defRPr sz="1700">
                <a:solidFill>
                  <a:srgbClr val="5E5C60"/>
                </a:solidFill>
                <a:latin typeface="Minion Pro"/>
                <a:cs typeface="Minion Pro"/>
              </a:defRPr>
            </a:lvl5pPr>
          </a:lstStyle>
          <a:p>
            <a:pPr lvl="0"/>
            <a:r>
              <a:rPr lang="en-US" dirty="0" smtClean="0"/>
              <a:t>Click to edit Master</a:t>
            </a:r>
          </a:p>
          <a:p>
            <a:pPr lvl="0"/>
            <a:r>
              <a:rPr lang="en-US" dirty="0" smtClean="0"/>
              <a:t>text styles	</a:t>
            </a:r>
          </a:p>
          <a:p>
            <a:pPr lvl="3"/>
            <a:r>
              <a:rPr lang="en-US" dirty="0" smtClean="0"/>
              <a:t>											</a:t>
            </a:r>
          </a:p>
        </p:txBody>
      </p:sp>
      <p:sp>
        <p:nvSpPr>
          <p:cNvPr id="16" name="Picture Placeholder 11"/>
          <p:cNvSpPr>
            <a:spLocks noGrp="1"/>
          </p:cNvSpPr>
          <p:nvPr>
            <p:ph type="pic" sz="quarter" idx="18"/>
          </p:nvPr>
        </p:nvSpPr>
        <p:spPr>
          <a:xfrm>
            <a:off x="4726903" y="914400"/>
            <a:ext cx="1739505" cy="566323"/>
          </a:xfrm>
          <a:prstGeom prst="rect">
            <a:avLst/>
          </a:prstGeom>
        </p:spPr>
        <p:txBody>
          <a:bodyPr vert="horz"/>
          <a:lstStyle>
            <a:lvl1pPr>
              <a:buNone/>
              <a:defRPr>
                <a:solidFill>
                  <a:schemeClr val="tx1"/>
                </a:solidFill>
              </a:defRPr>
            </a:lvl1pPr>
          </a:lstStyle>
          <a:p>
            <a:pPr lvl="0"/>
            <a:r>
              <a:rPr lang="en-US" noProof="0" dirty="0" smtClean="0"/>
              <a:t>Click icon to add picture</a:t>
            </a:r>
            <a:endParaRPr lang="en-US" noProof="0" dirty="0"/>
          </a:p>
        </p:txBody>
      </p:sp>
      <p:sp>
        <p:nvSpPr>
          <p:cNvPr id="17" name="Content Placeholder 2"/>
          <p:cNvSpPr>
            <a:spLocks noGrp="1"/>
          </p:cNvSpPr>
          <p:nvPr>
            <p:ph idx="19"/>
          </p:nvPr>
        </p:nvSpPr>
        <p:spPr>
          <a:xfrm>
            <a:off x="6870066" y="1549359"/>
            <a:ext cx="1739505" cy="1388201"/>
          </a:xfrm>
          <a:prstGeom prst="rect">
            <a:avLst/>
          </a:prstGeom>
        </p:spPr>
        <p:txBody>
          <a:bodyPr/>
          <a:lstStyle>
            <a:lvl1pPr algn="l">
              <a:buFontTx/>
              <a:buNone/>
              <a:defRPr sz="900">
                <a:solidFill>
                  <a:schemeClr val="tx1"/>
                </a:solidFill>
                <a:latin typeface="+mn-lt"/>
                <a:cs typeface="Minion Pro"/>
              </a:defRPr>
            </a:lvl1pPr>
            <a:lvl2pPr>
              <a:buClr>
                <a:srgbClr val="5E5C60"/>
              </a:buClr>
              <a:buFont typeface="Wingdings" charset="2"/>
              <a:buChar char="§"/>
              <a:defRPr sz="1700">
                <a:solidFill>
                  <a:srgbClr val="5E5C60"/>
                </a:solidFill>
                <a:latin typeface="Minion Pro"/>
                <a:cs typeface="Minion Pro"/>
              </a:defRPr>
            </a:lvl2pPr>
            <a:lvl3pPr>
              <a:buFont typeface="Wingdings" charset="2"/>
              <a:buNone/>
              <a:defRPr sz="1400">
                <a:solidFill>
                  <a:srgbClr val="5E5C60"/>
                </a:solidFill>
                <a:latin typeface="Minion Pro"/>
                <a:cs typeface="Minion Pro"/>
              </a:defRPr>
            </a:lvl3pPr>
            <a:lvl4pPr algn="l">
              <a:buFontTx/>
              <a:buNone/>
              <a:defRPr sz="900">
                <a:solidFill>
                  <a:schemeClr val="tx1"/>
                </a:solidFill>
                <a:latin typeface="Minion Pro"/>
                <a:cs typeface="Minion Pro"/>
              </a:defRPr>
            </a:lvl4pPr>
            <a:lvl5pPr>
              <a:buFontTx/>
              <a:buNone/>
              <a:defRPr sz="1700">
                <a:solidFill>
                  <a:srgbClr val="5E5C60"/>
                </a:solidFill>
                <a:latin typeface="Minion Pro"/>
                <a:cs typeface="Minion Pro"/>
              </a:defRPr>
            </a:lvl5pPr>
          </a:lstStyle>
          <a:p>
            <a:pPr lvl="0"/>
            <a:r>
              <a:rPr lang="en-US" dirty="0" smtClean="0"/>
              <a:t>Click to edit Master</a:t>
            </a:r>
          </a:p>
          <a:p>
            <a:pPr lvl="0"/>
            <a:r>
              <a:rPr lang="en-US" dirty="0" smtClean="0"/>
              <a:t>text styles	</a:t>
            </a:r>
          </a:p>
          <a:p>
            <a:pPr lvl="3"/>
            <a:r>
              <a:rPr lang="en-US" dirty="0" smtClean="0"/>
              <a:t>											</a:t>
            </a:r>
          </a:p>
        </p:txBody>
      </p:sp>
      <p:sp>
        <p:nvSpPr>
          <p:cNvPr id="18" name="Picture Placeholder 11"/>
          <p:cNvSpPr>
            <a:spLocks noGrp="1"/>
          </p:cNvSpPr>
          <p:nvPr>
            <p:ph type="pic" sz="quarter" idx="20"/>
          </p:nvPr>
        </p:nvSpPr>
        <p:spPr>
          <a:xfrm>
            <a:off x="6870066" y="914400"/>
            <a:ext cx="1739505" cy="566323"/>
          </a:xfrm>
          <a:prstGeom prst="rect">
            <a:avLst/>
          </a:prstGeom>
        </p:spPr>
        <p:txBody>
          <a:bodyPr vert="horz"/>
          <a:lstStyle>
            <a:lvl1pPr>
              <a:buNone/>
              <a:defRPr>
                <a:solidFill>
                  <a:schemeClr val="tx1"/>
                </a:solidFill>
              </a:defRPr>
            </a:lvl1pPr>
          </a:lstStyle>
          <a:p>
            <a:pPr lvl="0"/>
            <a:r>
              <a:rPr lang="en-US" noProof="0" dirty="0" smtClean="0"/>
              <a:t>Click icon to add picture</a:t>
            </a:r>
            <a:endParaRPr lang="en-US" noProof="0" dirty="0"/>
          </a:p>
        </p:txBody>
      </p:sp>
      <p:sp>
        <p:nvSpPr>
          <p:cNvPr id="37" name="Content Placeholder 2"/>
          <p:cNvSpPr>
            <a:spLocks noGrp="1"/>
          </p:cNvSpPr>
          <p:nvPr>
            <p:ph idx="21"/>
          </p:nvPr>
        </p:nvSpPr>
        <p:spPr>
          <a:xfrm>
            <a:off x="447638" y="3925810"/>
            <a:ext cx="1739505" cy="1388201"/>
          </a:xfrm>
          <a:prstGeom prst="rect">
            <a:avLst/>
          </a:prstGeom>
        </p:spPr>
        <p:txBody>
          <a:bodyPr/>
          <a:lstStyle>
            <a:lvl1pPr algn="l">
              <a:buFontTx/>
              <a:buNone/>
              <a:defRPr sz="900">
                <a:solidFill>
                  <a:schemeClr val="tx1"/>
                </a:solidFill>
                <a:latin typeface="+mn-lt"/>
                <a:cs typeface="Minion Pro"/>
              </a:defRPr>
            </a:lvl1pPr>
            <a:lvl2pPr>
              <a:buClr>
                <a:srgbClr val="5E5C60"/>
              </a:buClr>
              <a:buFont typeface="Wingdings" charset="2"/>
              <a:buChar char="§"/>
              <a:defRPr sz="1700">
                <a:solidFill>
                  <a:srgbClr val="5E5C60"/>
                </a:solidFill>
                <a:latin typeface="Minion Pro"/>
                <a:cs typeface="Minion Pro"/>
              </a:defRPr>
            </a:lvl2pPr>
            <a:lvl3pPr>
              <a:buFont typeface="Wingdings" charset="2"/>
              <a:buNone/>
              <a:defRPr sz="1400">
                <a:solidFill>
                  <a:srgbClr val="5E5C60"/>
                </a:solidFill>
                <a:latin typeface="Minion Pro"/>
                <a:cs typeface="Minion Pro"/>
              </a:defRPr>
            </a:lvl3pPr>
            <a:lvl4pPr algn="l">
              <a:buFontTx/>
              <a:buNone/>
              <a:defRPr sz="900">
                <a:solidFill>
                  <a:schemeClr val="tx1"/>
                </a:solidFill>
                <a:latin typeface="Minion Pro"/>
                <a:cs typeface="Minion Pro"/>
              </a:defRPr>
            </a:lvl4pPr>
            <a:lvl5pPr>
              <a:buFontTx/>
              <a:buNone/>
              <a:defRPr sz="1700">
                <a:solidFill>
                  <a:srgbClr val="5E5C60"/>
                </a:solidFill>
                <a:latin typeface="Minion Pro"/>
                <a:cs typeface="Minion Pro"/>
              </a:defRPr>
            </a:lvl5pPr>
          </a:lstStyle>
          <a:p>
            <a:pPr lvl="0"/>
            <a:r>
              <a:rPr lang="en-US" dirty="0" smtClean="0"/>
              <a:t>Click to edit Master</a:t>
            </a:r>
          </a:p>
          <a:p>
            <a:pPr lvl="0"/>
            <a:r>
              <a:rPr lang="en-US" dirty="0" smtClean="0"/>
              <a:t>text styles	</a:t>
            </a:r>
          </a:p>
          <a:p>
            <a:pPr lvl="3"/>
            <a:r>
              <a:rPr lang="en-US" dirty="0" smtClean="0"/>
              <a:t>											</a:t>
            </a:r>
          </a:p>
        </p:txBody>
      </p:sp>
      <p:sp>
        <p:nvSpPr>
          <p:cNvPr id="38" name="Picture Placeholder 11"/>
          <p:cNvSpPr>
            <a:spLocks noGrp="1"/>
          </p:cNvSpPr>
          <p:nvPr>
            <p:ph type="pic" sz="quarter" idx="22"/>
          </p:nvPr>
        </p:nvSpPr>
        <p:spPr>
          <a:xfrm>
            <a:off x="447638" y="3290851"/>
            <a:ext cx="1739505" cy="566323"/>
          </a:xfrm>
          <a:prstGeom prst="rect">
            <a:avLst/>
          </a:prstGeom>
        </p:spPr>
        <p:txBody>
          <a:bodyPr vert="horz"/>
          <a:lstStyle>
            <a:lvl1pPr>
              <a:buNone/>
              <a:defRPr>
                <a:solidFill>
                  <a:schemeClr val="tx1"/>
                </a:solidFill>
              </a:defRPr>
            </a:lvl1pPr>
          </a:lstStyle>
          <a:p>
            <a:pPr lvl="0"/>
            <a:r>
              <a:rPr lang="en-US" noProof="0" dirty="0" smtClean="0"/>
              <a:t>Click icon to add picture</a:t>
            </a:r>
            <a:endParaRPr lang="en-US" noProof="0" dirty="0"/>
          </a:p>
        </p:txBody>
      </p:sp>
      <p:sp>
        <p:nvSpPr>
          <p:cNvPr id="39" name="Content Placeholder 2"/>
          <p:cNvSpPr>
            <a:spLocks noGrp="1"/>
          </p:cNvSpPr>
          <p:nvPr>
            <p:ph idx="23"/>
          </p:nvPr>
        </p:nvSpPr>
        <p:spPr>
          <a:xfrm>
            <a:off x="2599382" y="3925810"/>
            <a:ext cx="1739505" cy="1388201"/>
          </a:xfrm>
          <a:prstGeom prst="rect">
            <a:avLst/>
          </a:prstGeom>
        </p:spPr>
        <p:txBody>
          <a:bodyPr/>
          <a:lstStyle>
            <a:lvl1pPr algn="l">
              <a:buFontTx/>
              <a:buNone/>
              <a:defRPr sz="900">
                <a:solidFill>
                  <a:schemeClr val="tx1"/>
                </a:solidFill>
                <a:latin typeface="+mn-lt"/>
                <a:cs typeface="Minion Pro"/>
              </a:defRPr>
            </a:lvl1pPr>
            <a:lvl2pPr>
              <a:buClr>
                <a:srgbClr val="5E5C60"/>
              </a:buClr>
              <a:buFont typeface="Wingdings" charset="2"/>
              <a:buChar char="§"/>
              <a:defRPr sz="1700">
                <a:solidFill>
                  <a:srgbClr val="5E5C60"/>
                </a:solidFill>
                <a:latin typeface="Minion Pro"/>
                <a:cs typeface="Minion Pro"/>
              </a:defRPr>
            </a:lvl2pPr>
            <a:lvl3pPr>
              <a:buFont typeface="Wingdings" charset="2"/>
              <a:buNone/>
              <a:defRPr sz="1400">
                <a:solidFill>
                  <a:srgbClr val="5E5C60"/>
                </a:solidFill>
                <a:latin typeface="Minion Pro"/>
                <a:cs typeface="Minion Pro"/>
              </a:defRPr>
            </a:lvl3pPr>
            <a:lvl4pPr algn="l">
              <a:buFontTx/>
              <a:buNone/>
              <a:defRPr sz="900">
                <a:solidFill>
                  <a:schemeClr val="tx1"/>
                </a:solidFill>
                <a:latin typeface="Minion Pro"/>
                <a:cs typeface="Minion Pro"/>
              </a:defRPr>
            </a:lvl4pPr>
            <a:lvl5pPr>
              <a:buFontTx/>
              <a:buNone/>
              <a:defRPr sz="1700">
                <a:solidFill>
                  <a:srgbClr val="5E5C60"/>
                </a:solidFill>
                <a:latin typeface="Minion Pro"/>
                <a:cs typeface="Minion Pro"/>
              </a:defRPr>
            </a:lvl5pPr>
          </a:lstStyle>
          <a:p>
            <a:pPr lvl="0"/>
            <a:r>
              <a:rPr lang="en-US" dirty="0" smtClean="0"/>
              <a:t>Click to edit Master</a:t>
            </a:r>
          </a:p>
          <a:p>
            <a:pPr lvl="0"/>
            <a:r>
              <a:rPr lang="en-US" dirty="0" smtClean="0"/>
              <a:t>text styles	</a:t>
            </a:r>
          </a:p>
          <a:p>
            <a:pPr lvl="3"/>
            <a:r>
              <a:rPr lang="en-US" dirty="0" smtClean="0"/>
              <a:t>											</a:t>
            </a:r>
          </a:p>
        </p:txBody>
      </p:sp>
      <p:sp>
        <p:nvSpPr>
          <p:cNvPr id="40" name="Picture Placeholder 11"/>
          <p:cNvSpPr>
            <a:spLocks noGrp="1"/>
          </p:cNvSpPr>
          <p:nvPr>
            <p:ph type="pic" sz="quarter" idx="24"/>
          </p:nvPr>
        </p:nvSpPr>
        <p:spPr>
          <a:xfrm>
            <a:off x="2599382" y="3290851"/>
            <a:ext cx="1739505" cy="566323"/>
          </a:xfrm>
          <a:prstGeom prst="rect">
            <a:avLst/>
          </a:prstGeom>
        </p:spPr>
        <p:txBody>
          <a:bodyPr vert="horz"/>
          <a:lstStyle>
            <a:lvl1pPr>
              <a:buNone/>
              <a:defRPr>
                <a:solidFill>
                  <a:schemeClr val="tx1"/>
                </a:solidFill>
              </a:defRPr>
            </a:lvl1pPr>
          </a:lstStyle>
          <a:p>
            <a:pPr lvl="0"/>
            <a:r>
              <a:rPr lang="en-US" noProof="0" dirty="0" smtClean="0"/>
              <a:t>Click icon to add picture</a:t>
            </a:r>
            <a:endParaRPr lang="en-US" noProof="0" dirty="0"/>
          </a:p>
        </p:txBody>
      </p:sp>
      <p:sp>
        <p:nvSpPr>
          <p:cNvPr id="41" name="Content Placeholder 2"/>
          <p:cNvSpPr>
            <a:spLocks noGrp="1"/>
          </p:cNvSpPr>
          <p:nvPr>
            <p:ph idx="25"/>
          </p:nvPr>
        </p:nvSpPr>
        <p:spPr>
          <a:xfrm>
            <a:off x="4735485" y="3925810"/>
            <a:ext cx="1739505" cy="1388201"/>
          </a:xfrm>
          <a:prstGeom prst="rect">
            <a:avLst/>
          </a:prstGeom>
        </p:spPr>
        <p:txBody>
          <a:bodyPr/>
          <a:lstStyle>
            <a:lvl1pPr algn="l">
              <a:buFontTx/>
              <a:buNone/>
              <a:defRPr sz="900">
                <a:solidFill>
                  <a:schemeClr val="tx1"/>
                </a:solidFill>
                <a:latin typeface="+mn-lt"/>
                <a:cs typeface="Minion Pro"/>
              </a:defRPr>
            </a:lvl1pPr>
            <a:lvl2pPr>
              <a:buClr>
                <a:srgbClr val="5E5C60"/>
              </a:buClr>
              <a:buFont typeface="Wingdings" charset="2"/>
              <a:buChar char="§"/>
              <a:defRPr sz="1700">
                <a:solidFill>
                  <a:srgbClr val="5E5C60"/>
                </a:solidFill>
                <a:latin typeface="Minion Pro"/>
                <a:cs typeface="Minion Pro"/>
              </a:defRPr>
            </a:lvl2pPr>
            <a:lvl3pPr>
              <a:buFont typeface="Wingdings" charset="2"/>
              <a:buNone/>
              <a:defRPr sz="1400">
                <a:solidFill>
                  <a:srgbClr val="5E5C60"/>
                </a:solidFill>
                <a:latin typeface="Minion Pro"/>
                <a:cs typeface="Minion Pro"/>
              </a:defRPr>
            </a:lvl3pPr>
            <a:lvl4pPr algn="l">
              <a:buFontTx/>
              <a:buNone/>
              <a:defRPr sz="900">
                <a:solidFill>
                  <a:schemeClr val="tx1"/>
                </a:solidFill>
                <a:latin typeface="Minion Pro"/>
                <a:cs typeface="Minion Pro"/>
              </a:defRPr>
            </a:lvl4pPr>
            <a:lvl5pPr>
              <a:buFontTx/>
              <a:buNone/>
              <a:defRPr sz="1700">
                <a:solidFill>
                  <a:srgbClr val="5E5C60"/>
                </a:solidFill>
                <a:latin typeface="Minion Pro"/>
                <a:cs typeface="Minion Pro"/>
              </a:defRPr>
            </a:lvl5pPr>
          </a:lstStyle>
          <a:p>
            <a:pPr lvl="0"/>
            <a:r>
              <a:rPr lang="en-US" dirty="0" smtClean="0"/>
              <a:t>Click to edit Master</a:t>
            </a:r>
          </a:p>
          <a:p>
            <a:pPr lvl="0"/>
            <a:r>
              <a:rPr lang="en-US" dirty="0" smtClean="0"/>
              <a:t>text styles	</a:t>
            </a:r>
          </a:p>
          <a:p>
            <a:pPr lvl="3"/>
            <a:r>
              <a:rPr lang="en-US" dirty="0" smtClean="0"/>
              <a:t>											</a:t>
            </a:r>
          </a:p>
        </p:txBody>
      </p:sp>
      <p:sp>
        <p:nvSpPr>
          <p:cNvPr id="42" name="Picture Placeholder 11"/>
          <p:cNvSpPr>
            <a:spLocks noGrp="1"/>
          </p:cNvSpPr>
          <p:nvPr>
            <p:ph type="pic" sz="quarter" idx="26"/>
          </p:nvPr>
        </p:nvSpPr>
        <p:spPr>
          <a:xfrm>
            <a:off x="4735485" y="3290851"/>
            <a:ext cx="1739505" cy="566323"/>
          </a:xfrm>
          <a:prstGeom prst="rect">
            <a:avLst/>
          </a:prstGeom>
        </p:spPr>
        <p:txBody>
          <a:bodyPr vert="horz"/>
          <a:lstStyle>
            <a:lvl1pPr>
              <a:buNone/>
              <a:defRPr>
                <a:solidFill>
                  <a:schemeClr val="tx1"/>
                </a:solidFill>
              </a:defRPr>
            </a:lvl1pPr>
          </a:lstStyle>
          <a:p>
            <a:pPr lvl="0"/>
            <a:r>
              <a:rPr lang="en-US" noProof="0" dirty="0" smtClean="0"/>
              <a:t>Click icon to add picture</a:t>
            </a:r>
            <a:endParaRPr lang="en-US" noProof="0" dirty="0"/>
          </a:p>
        </p:txBody>
      </p:sp>
      <p:sp>
        <p:nvSpPr>
          <p:cNvPr id="43" name="Content Placeholder 2"/>
          <p:cNvSpPr>
            <a:spLocks noGrp="1"/>
          </p:cNvSpPr>
          <p:nvPr>
            <p:ph idx="27"/>
          </p:nvPr>
        </p:nvSpPr>
        <p:spPr>
          <a:xfrm>
            <a:off x="6878648" y="3925810"/>
            <a:ext cx="1739505" cy="1388201"/>
          </a:xfrm>
          <a:prstGeom prst="rect">
            <a:avLst/>
          </a:prstGeom>
        </p:spPr>
        <p:txBody>
          <a:bodyPr/>
          <a:lstStyle>
            <a:lvl1pPr algn="l">
              <a:buFontTx/>
              <a:buNone/>
              <a:defRPr sz="900">
                <a:solidFill>
                  <a:schemeClr val="tx1"/>
                </a:solidFill>
                <a:latin typeface="+mn-lt"/>
                <a:cs typeface="Minion Pro"/>
              </a:defRPr>
            </a:lvl1pPr>
            <a:lvl2pPr>
              <a:buClr>
                <a:srgbClr val="5E5C60"/>
              </a:buClr>
              <a:buFont typeface="Wingdings" charset="2"/>
              <a:buChar char="§"/>
              <a:defRPr sz="1700">
                <a:solidFill>
                  <a:srgbClr val="5E5C60"/>
                </a:solidFill>
                <a:latin typeface="Minion Pro"/>
                <a:cs typeface="Minion Pro"/>
              </a:defRPr>
            </a:lvl2pPr>
            <a:lvl3pPr>
              <a:buFont typeface="Wingdings" charset="2"/>
              <a:buNone/>
              <a:defRPr sz="1400">
                <a:solidFill>
                  <a:srgbClr val="5E5C60"/>
                </a:solidFill>
                <a:latin typeface="Minion Pro"/>
                <a:cs typeface="Minion Pro"/>
              </a:defRPr>
            </a:lvl3pPr>
            <a:lvl4pPr algn="l">
              <a:buFontTx/>
              <a:buNone/>
              <a:defRPr sz="900">
                <a:solidFill>
                  <a:schemeClr val="tx1"/>
                </a:solidFill>
                <a:latin typeface="Minion Pro"/>
                <a:cs typeface="Minion Pro"/>
              </a:defRPr>
            </a:lvl4pPr>
            <a:lvl5pPr>
              <a:buFontTx/>
              <a:buNone/>
              <a:defRPr sz="1700">
                <a:solidFill>
                  <a:srgbClr val="5E5C60"/>
                </a:solidFill>
                <a:latin typeface="Minion Pro"/>
                <a:cs typeface="Minion Pro"/>
              </a:defRPr>
            </a:lvl5pPr>
          </a:lstStyle>
          <a:p>
            <a:pPr lvl="0"/>
            <a:r>
              <a:rPr lang="en-US" dirty="0" smtClean="0"/>
              <a:t>Click to edit Master</a:t>
            </a:r>
          </a:p>
          <a:p>
            <a:pPr lvl="0"/>
            <a:r>
              <a:rPr lang="en-US" dirty="0" smtClean="0"/>
              <a:t>text styles	</a:t>
            </a:r>
          </a:p>
          <a:p>
            <a:pPr lvl="3"/>
            <a:r>
              <a:rPr lang="en-US" dirty="0" smtClean="0"/>
              <a:t>											</a:t>
            </a:r>
          </a:p>
        </p:txBody>
      </p:sp>
      <p:sp>
        <p:nvSpPr>
          <p:cNvPr id="44" name="Picture Placeholder 11"/>
          <p:cNvSpPr>
            <a:spLocks noGrp="1"/>
          </p:cNvSpPr>
          <p:nvPr>
            <p:ph type="pic" sz="quarter" idx="28"/>
          </p:nvPr>
        </p:nvSpPr>
        <p:spPr>
          <a:xfrm>
            <a:off x="6878648" y="3290851"/>
            <a:ext cx="1739505" cy="566323"/>
          </a:xfrm>
          <a:prstGeom prst="rect">
            <a:avLst/>
          </a:prstGeom>
        </p:spPr>
        <p:txBody>
          <a:bodyPr vert="horz"/>
          <a:lstStyle>
            <a:lvl1pPr>
              <a:buNone/>
              <a:defRPr>
                <a:solidFill>
                  <a:schemeClr val="tx1"/>
                </a:solidFill>
              </a:defRPr>
            </a:lvl1pPr>
          </a:lstStyle>
          <a:p>
            <a:pPr lvl="0"/>
            <a:r>
              <a:rPr lang="en-US" noProof="0" dirty="0" smtClean="0"/>
              <a:t>Click icon to add picture</a:t>
            </a:r>
            <a:endParaRPr lang="en-US" noProof="0" dirty="0"/>
          </a:p>
        </p:txBody>
      </p:sp>
      <p:sp>
        <p:nvSpPr>
          <p:cNvPr id="31" name="Text Placeholder 10"/>
          <p:cNvSpPr>
            <a:spLocks noGrp="1"/>
          </p:cNvSpPr>
          <p:nvPr>
            <p:ph type="body" sz="quarter" idx="29"/>
          </p:nvPr>
        </p:nvSpPr>
        <p:spPr>
          <a:xfrm>
            <a:off x="274320" y="304800"/>
            <a:ext cx="8229600" cy="376237"/>
          </a:xfrm>
          <a:prstGeom prst="rect">
            <a:avLst/>
          </a:prstGeom>
        </p:spPr>
        <p:txBody>
          <a:bodyPr vert="horz"/>
          <a:lstStyle>
            <a:lvl1pPr>
              <a:buNone/>
              <a:defRPr sz="2000">
                <a:solidFill>
                  <a:srgbClr val="B01D14"/>
                </a:solidFill>
                <a:latin typeface="+mn-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smtClean="0"/>
              <a:t>Click to edit Master text styles</a:t>
            </a:r>
          </a:p>
        </p:txBody>
      </p:sp>
      <p:sp>
        <p:nvSpPr>
          <p:cNvPr id="28" name="Slide Number Placeholder 5"/>
          <p:cNvSpPr>
            <a:spLocks noGrp="1"/>
          </p:cNvSpPr>
          <p:nvPr>
            <p:ph type="sldNum" sz="quarter" idx="30"/>
          </p:nvPr>
        </p:nvSpPr>
        <p:spPr>
          <a:xfrm>
            <a:off x="6667500" y="6446695"/>
            <a:ext cx="495300" cy="365125"/>
          </a:xfrm>
        </p:spPr>
        <p:txBody>
          <a:bodyPr/>
          <a:lstStyle>
            <a:lvl1pPr>
              <a:defRPr/>
            </a:lvl1pPr>
          </a:lstStyle>
          <a:p>
            <a:pPr>
              <a:defRPr/>
            </a:pPr>
            <a:fld id="{6A778C46-885F-4262-824A-4B7F6357049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able of content no subhead">
    <p:spTree>
      <p:nvGrpSpPr>
        <p:cNvPr id="1" name=""/>
        <p:cNvGrpSpPr/>
        <p:nvPr/>
      </p:nvGrpSpPr>
      <p:grpSpPr>
        <a:xfrm>
          <a:off x="0" y="0"/>
          <a:ext cx="0" cy="0"/>
          <a:chOff x="0" y="0"/>
          <a:chExt cx="0" cy="0"/>
        </a:xfrm>
      </p:grpSpPr>
      <p:sp>
        <p:nvSpPr>
          <p:cNvPr id="8" name="Text Placeholder 10"/>
          <p:cNvSpPr>
            <a:spLocks noGrp="1"/>
          </p:cNvSpPr>
          <p:nvPr>
            <p:ph type="body" sz="quarter" idx="15"/>
          </p:nvPr>
        </p:nvSpPr>
        <p:spPr>
          <a:xfrm>
            <a:off x="274320" y="309563"/>
            <a:ext cx="8229600" cy="376237"/>
          </a:xfrm>
          <a:prstGeom prst="rect">
            <a:avLst/>
          </a:prstGeom>
        </p:spPr>
        <p:txBody>
          <a:bodyPr vert="horz"/>
          <a:lstStyle>
            <a:lvl1pPr>
              <a:buNone/>
              <a:defRPr sz="2000">
                <a:solidFill>
                  <a:srgbClr val="B01D14"/>
                </a:solidFill>
                <a:latin typeface="+mn-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smtClean="0"/>
              <a:t>Click to edit Master text styles</a:t>
            </a:r>
          </a:p>
        </p:txBody>
      </p:sp>
      <p:sp>
        <p:nvSpPr>
          <p:cNvPr id="6" name="Content Placeholder 2"/>
          <p:cNvSpPr>
            <a:spLocks noGrp="1"/>
          </p:cNvSpPr>
          <p:nvPr>
            <p:ph idx="1"/>
          </p:nvPr>
        </p:nvSpPr>
        <p:spPr>
          <a:xfrm>
            <a:off x="1609725" y="914400"/>
            <a:ext cx="5516880" cy="4612005"/>
          </a:xfrm>
          <a:prstGeom prst="rect">
            <a:avLst/>
          </a:prstGeom>
        </p:spPr>
        <p:txBody>
          <a:bodyPr/>
          <a:lstStyle>
            <a:lvl1pPr>
              <a:spcBef>
                <a:spcPts val="600"/>
              </a:spcBef>
              <a:spcAft>
                <a:spcPts val="600"/>
              </a:spcAft>
              <a:buFont typeface="Wingdings" pitchFamily="2" charset="2"/>
              <a:buNone/>
              <a:defRPr lang="en-US" sz="1600" kern="1200" dirty="0" smtClean="0">
                <a:solidFill>
                  <a:schemeClr val="tx1"/>
                </a:solidFill>
                <a:latin typeface="Arial" pitchFamily="34" charset="0"/>
                <a:ea typeface="+mn-ea"/>
                <a:cs typeface="Arial" pitchFamily="34" charset="0"/>
              </a:defRPr>
            </a:lvl1pPr>
            <a:lvl2pPr>
              <a:buClr>
                <a:srgbClr val="5E5C60"/>
              </a:buClr>
              <a:buFont typeface="Arial" pitchFamily="34" charset="0"/>
              <a:buChar char="–"/>
              <a:defRPr sz="1400">
                <a:solidFill>
                  <a:schemeClr val="tx1"/>
                </a:solidFill>
                <a:latin typeface="Arial" pitchFamily="34" charset="0"/>
                <a:cs typeface="Arial" pitchFamily="34" charset="0"/>
              </a:defRPr>
            </a:lvl2pPr>
            <a:lvl3pPr>
              <a:buFont typeface="Courier New" pitchFamily="49" charset="0"/>
              <a:buChar char="o"/>
              <a:defRPr sz="1400">
                <a:solidFill>
                  <a:schemeClr val="tx1"/>
                </a:solidFill>
                <a:latin typeface="Arial" pitchFamily="34" charset="0"/>
                <a:cs typeface="Arial" pitchFamily="34" charset="0"/>
              </a:defRPr>
            </a:lvl3pPr>
            <a:lvl4pPr>
              <a:buFontTx/>
              <a:buNone/>
              <a:defRPr sz="1700">
                <a:solidFill>
                  <a:srgbClr val="5E5C60"/>
                </a:solidFill>
                <a:latin typeface="+mn-lt"/>
                <a:cs typeface="Minion Pro"/>
              </a:defRPr>
            </a:lvl4pPr>
            <a:lvl5pPr>
              <a:buFontTx/>
              <a:buNone/>
              <a:defRPr sz="1700">
                <a:solidFill>
                  <a:srgbClr val="5E5C60"/>
                </a:solidFill>
                <a:latin typeface="Minion Pro"/>
                <a:cs typeface="Minion Pro"/>
              </a:defRPr>
            </a:lvl5pPr>
          </a:lstStyle>
          <a:p>
            <a:pPr lvl="0"/>
            <a:r>
              <a:rPr lang="en-US" dirty="0" smtClean="0"/>
              <a:t>Click to edit Master text styles</a:t>
            </a:r>
          </a:p>
        </p:txBody>
      </p:sp>
      <p:sp>
        <p:nvSpPr>
          <p:cNvPr id="7" name="Slide Number Placeholder 5"/>
          <p:cNvSpPr>
            <a:spLocks noGrp="1"/>
          </p:cNvSpPr>
          <p:nvPr>
            <p:ph type="sldNum" sz="quarter" idx="16"/>
          </p:nvPr>
        </p:nvSpPr>
        <p:spPr>
          <a:xfrm>
            <a:off x="6667500" y="6446695"/>
            <a:ext cx="495300" cy="365125"/>
          </a:xfrm>
        </p:spPr>
        <p:txBody>
          <a:bodyPr/>
          <a:lstStyle>
            <a:lvl1pPr>
              <a:defRPr/>
            </a:lvl1pPr>
          </a:lstStyle>
          <a:p>
            <a:pPr>
              <a:defRPr/>
            </a:pPr>
            <a:fld id="{6A778C46-885F-4262-824A-4B7F63570494}"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Two Graphs no subtitle text">
    <p:spTree>
      <p:nvGrpSpPr>
        <p:cNvPr id="1" name=""/>
        <p:cNvGrpSpPr/>
        <p:nvPr/>
      </p:nvGrpSpPr>
      <p:grpSpPr>
        <a:xfrm>
          <a:off x="0" y="0"/>
          <a:ext cx="0" cy="0"/>
          <a:chOff x="0" y="0"/>
          <a:chExt cx="0" cy="0"/>
        </a:xfrm>
      </p:grpSpPr>
      <p:sp>
        <p:nvSpPr>
          <p:cNvPr id="12" name="Chart Placeholder 12"/>
          <p:cNvSpPr>
            <a:spLocks noGrp="1"/>
          </p:cNvSpPr>
          <p:nvPr>
            <p:ph type="chart" sz="quarter" idx="18"/>
          </p:nvPr>
        </p:nvSpPr>
        <p:spPr>
          <a:xfrm>
            <a:off x="417389" y="914401"/>
            <a:ext cx="8193212" cy="4624292"/>
          </a:xfrm>
          <a:prstGeom prst="rect">
            <a:avLst/>
          </a:prstGeom>
        </p:spPr>
        <p:txBody>
          <a:bodyPr vert="horz"/>
          <a:lstStyle>
            <a:lvl1pPr>
              <a:buNone/>
              <a:defRPr sz="2000">
                <a:solidFill>
                  <a:schemeClr val="tx1"/>
                </a:solidFill>
                <a:latin typeface="Minon Pro"/>
                <a:cs typeface="Minon Pro"/>
              </a:defRPr>
            </a:lvl1pPr>
          </a:lstStyle>
          <a:p>
            <a:pPr lvl="0"/>
            <a:r>
              <a:rPr lang="en-US" noProof="0" dirty="0" smtClean="0"/>
              <a:t>Click icon to add chart</a:t>
            </a:r>
            <a:endParaRPr lang="en-US" noProof="0" dirty="0"/>
          </a:p>
        </p:txBody>
      </p:sp>
      <p:sp>
        <p:nvSpPr>
          <p:cNvPr id="9" name="Content Placeholder 2"/>
          <p:cNvSpPr>
            <a:spLocks noGrp="1"/>
          </p:cNvSpPr>
          <p:nvPr>
            <p:ph idx="17"/>
          </p:nvPr>
        </p:nvSpPr>
        <p:spPr>
          <a:xfrm>
            <a:off x="5806053" y="5517351"/>
            <a:ext cx="2804548" cy="437934"/>
          </a:xfrm>
          <a:prstGeom prst="rect">
            <a:avLst/>
          </a:prstGeom>
        </p:spPr>
        <p:txBody>
          <a:bodyPr/>
          <a:lstStyle>
            <a:lvl1pPr>
              <a:buFont typeface="Wingdings" charset="2"/>
              <a:buNone/>
              <a:defRPr sz="1100" baseline="0">
                <a:solidFill>
                  <a:srgbClr val="B01D14"/>
                </a:solidFill>
                <a:latin typeface="+mn-lt"/>
                <a:cs typeface="Minion Pro"/>
              </a:defRPr>
            </a:lvl1pPr>
            <a:lvl2pPr>
              <a:buClr>
                <a:srgbClr val="5E5C60"/>
              </a:buClr>
              <a:buFont typeface="Wingdings" charset="2"/>
              <a:buChar char="§"/>
              <a:defRPr sz="1700">
                <a:solidFill>
                  <a:srgbClr val="5E5C60"/>
                </a:solidFill>
                <a:latin typeface="Minion Pro"/>
                <a:cs typeface="Minion Pro"/>
              </a:defRPr>
            </a:lvl2pPr>
            <a:lvl3pPr>
              <a:buFont typeface="Wingdings" charset="2"/>
              <a:buNone/>
              <a:defRPr sz="1400">
                <a:solidFill>
                  <a:srgbClr val="5E5C60"/>
                </a:solidFill>
                <a:latin typeface="Minion Pro"/>
                <a:cs typeface="Minion Pro"/>
              </a:defRPr>
            </a:lvl3pPr>
            <a:lvl4pPr>
              <a:buFont typeface="Wingdings" charset="2"/>
              <a:buNone/>
              <a:defRPr sz="1700">
                <a:solidFill>
                  <a:srgbClr val="5E5C60"/>
                </a:solidFill>
                <a:latin typeface="Minion Pro"/>
                <a:cs typeface="Minion Pro"/>
              </a:defRPr>
            </a:lvl4pPr>
            <a:lvl5pPr>
              <a:buFontTx/>
              <a:buNone/>
              <a:defRPr sz="1700">
                <a:solidFill>
                  <a:srgbClr val="5E5C60"/>
                </a:solidFill>
                <a:latin typeface="Minion Pro"/>
                <a:cs typeface="Minion Pro"/>
              </a:defRPr>
            </a:lvl5pPr>
          </a:lstStyle>
          <a:p>
            <a:pPr lvl="0"/>
            <a:r>
              <a:rPr lang="en-US" dirty="0" smtClean="0"/>
              <a:t>Click to edit Master text styles</a:t>
            </a:r>
          </a:p>
        </p:txBody>
      </p:sp>
      <p:sp>
        <p:nvSpPr>
          <p:cNvPr id="11" name="Text Placeholder 10"/>
          <p:cNvSpPr>
            <a:spLocks noGrp="1"/>
          </p:cNvSpPr>
          <p:nvPr>
            <p:ph type="body" sz="quarter" idx="24"/>
          </p:nvPr>
        </p:nvSpPr>
        <p:spPr>
          <a:xfrm>
            <a:off x="274320" y="304800"/>
            <a:ext cx="8229600" cy="376237"/>
          </a:xfrm>
          <a:prstGeom prst="rect">
            <a:avLst/>
          </a:prstGeom>
        </p:spPr>
        <p:txBody>
          <a:bodyPr vert="horz"/>
          <a:lstStyle>
            <a:lvl1pPr>
              <a:buNone/>
              <a:defRPr sz="2000">
                <a:solidFill>
                  <a:srgbClr val="B01D14"/>
                </a:solidFill>
                <a:latin typeface="+mn-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smtClean="0"/>
              <a:t>Click to edit Master text styles</a:t>
            </a:r>
          </a:p>
        </p:txBody>
      </p:sp>
      <p:sp>
        <p:nvSpPr>
          <p:cNvPr id="6" name="Slide Number Placeholder 5"/>
          <p:cNvSpPr>
            <a:spLocks noGrp="1"/>
          </p:cNvSpPr>
          <p:nvPr>
            <p:ph type="sldNum" sz="quarter" idx="15"/>
          </p:nvPr>
        </p:nvSpPr>
        <p:spPr>
          <a:xfrm>
            <a:off x="6667500" y="6446695"/>
            <a:ext cx="495300" cy="365125"/>
          </a:xfrm>
        </p:spPr>
        <p:txBody>
          <a:bodyPr/>
          <a:lstStyle>
            <a:lvl1pPr>
              <a:defRPr/>
            </a:lvl1pPr>
          </a:lstStyle>
          <a:p>
            <a:pPr>
              <a:defRPr/>
            </a:pPr>
            <a:fld id="{6A778C46-885F-4262-824A-4B7F63570494}"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sume">
    <p:spTree>
      <p:nvGrpSpPr>
        <p:cNvPr id="1" name=""/>
        <p:cNvGrpSpPr/>
        <p:nvPr/>
      </p:nvGrpSpPr>
      <p:grpSpPr>
        <a:xfrm>
          <a:off x="0" y="0"/>
          <a:ext cx="0" cy="0"/>
          <a:chOff x="0" y="0"/>
          <a:chExt cx="0" cy="0"/>
        </a:xfrm>
      </p:grpSpPr>
      <p:sp>
        <p:nvSpPr>
          <p:cNvPr id="15" name="Content Placeholder 14"/>
          <p:cNvSpPr>
            <a:spLocks noGrp="1"/>
          </p:cNvSpPr>
          <p:nvPr>
            <p:ph sz="quarter" idx="24"/>
          </p:nvPr>
        </p:nvSpPr>
        <p:spPr>
          <a:xfrm>
            <a:off x="1828800" y="914400"/>
            <a:ext cx="6781800" cy="4724400"/>
          </a:xfrm>
          <a:prstGeom prst="rect">
            <a:avLst/>
          </a:prstGeom>
        </p:spPr>
        <p:txBody>
          <a:bodyPr/>
          <a:lstStyle>
            <a:lvl1pPr>
              <a:buFont typeface="Wingdings" pitchFamily="2" charset="2"/>
              <a:buChar char="§"/>
              <a:defRPr sz="900" b="1">
                <a:latin typeface="+mj-lt"/>
              </a:defRPr>
            </a:lvl1pPr>
            <a:lvl2pPr>
              <a:defRPr sz="900" baseline="0">
                <a:latin typeface="+mj-lt"/>
              </a:defRPr>
            </a:lvl2pPr>
            <a:lvl3pPr>
              <a:buFont typeface="Arial" pitchFamily="34" charset="0"/>
              <a:buChar char="•"/>
              <a:defRPr sz="900">
                <a:latin typeface="+mj-lt"/>
              </a:defRPr>
            </a:lvl3pPr>
          </a:lstStyle>
          <a:p>
            <a:pPr lvl="0"/>
            <a:r>
              <a:rPr lang="en-US" dirty="0" smtClean="0"/>
              <a:t>Click to edit Master text styles</a:t>
            </a:r>
          </a:p>
          <a:p>
            <a:pPr lvl="1"/>
            <a:r>
              <a:rPr lang="en-US" dirty="0" smtClean="0"/>
              <a:t>Second bullet</a:t>
            </a:r>
          </a:p>
          <a:p>
            <a:pPr lvl="2"/>
            <a:r>
              <a:rPr lang="en-US" dirty="0" smtClean="0"/>
              <a:t>Third bullet</a:t>
            </a:r>
          </a:p>
        </p:txBody>
      </p:sp>
      <p:sp>
        <p:nvSpPr>
          <p:cNvPr id="10" name="Text Placeholder 10"/>
          <p:cNvSpPr>
            <a:spLocks noGrp="1"/>
          </p:cNvSpPr>
          <p:nvPr>
            <p:ph type="body" sz="quarter" idx="13"/>
          </p:nvPr>
        </p:nvSpPr>
        <p:spPr>
          <a:xfrm>
            <a:off x="274320" y="452437"/>
            <a:ext cx="8229600" cy="376237"/>
          </a:xfrm>
          <a:prstGeom prst="rect">
            <a:avLst/>
          </a:prstGeom>
        </p:spPr>
        <p:txBody>
          <a:bodyPr vert="horz"/>
          <a:lstStyle>
            <a:lvl1pPr>
              <a:buNone/>
              <a:defRPr sz="1200">
                <a:solidFill>
                  <a:schemeClr val="tx1"/>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smtClean="0"/>
              <a:t>Click to edit Master text styles</a:t>
            </a:r>
          </a:p>
        </p:txBody>
      </p:sp>
      <p:sp>
        <p:nvSpPr>
          <p:cNvPr id="5" name="Text Placeholder 10"/>
          <p:cNvSpPr>
            <a:spLocks noGrp="1"/>
          </p:cNvSpPr>
          <p:nvPr>
            <p:ph type="body" sz="quarter" idx="14"/>
          </p:nvPr>
        </p:nvSpPr>
        <p:spPr>
          <a:xfrm>
            <a:off x="274320" y="76200"/>
            <a:ext cx="8229600" cy="376237"/>
          </a:xfrm>
          <a:prstGeom prst="rect">
            <a:avLst/>
          </a:prstGeom>
        </p:spPr>
        <p:txBody>
          <a:bodyPr vert="horz"/>
          <a:lstStyle>
            <a:lvl1pPr>
              <a:buNone/>
              <a:defRPr sz="2000">
                <a:solidFill>
                  <a:srgbClr val="B01D14"/>
                </a:solidFill>
                <a:latin typeface="+mn-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smtClean="0"/>
              <a:t>Click to edit Master text styles</a:t>
            </a:r>
          </a:p>
        </p:txBody>
      </p:sp>
      <p:sp>
        <p:nvSpPr>
          <p:cNvPr id="4" name="Slide Number Placeholder 5"/>
          <p:cNvSpPr>
            <a:spLocks noGrp="1"/>
          </p:cNvSpPr>
          <p:nvPr>
            <p:ph type="sldNum" sz="quarter" idx="15"/>
          </p:nvPr>
        </p:nvSpPr>
        <p:spPr>
          <a:xfrm>
            <a:off x="6667500" y="6446695"/>
            <a:ext cx="495300" cy="365125"/>
          </a:xfrm>
        </p:spPr>
        <p:txBody>
          <a:bodyPr/>
          <a:lstStyle>
            <a:lvl1pPr>
              <a:defRPr/>
            </a:lvl1pPr>
          </a:lstStyle>
          <a:p>
            <a:pPr>
              <a:defRPr/>
            </a:pPr>
            <a:fld id="{6A778C46-885F-4262-824A-4B7F63570494}" type="slidenum">
              <a:rPr lang="en-US"/>
              <a:pPr>
                <a:defRPr/>
              </a:pPr>
              <a:t>‹#›</a:t>
            </a:fld>
            <a:endParaRPr lang="en-US" dirty="0"/>
          </a:p>
        </p:txBody>
      </p:sp>
      <p:sp>
        <p:nvSpPr>
          <p:cNvPr id="8" name="Picture Placeholder 7"/>
          <p:cNvSpPr>
            <a:spLocks noGrp="1"/>
          </p:cNvSpPr>
          <p:nvPr>
            <p:ph type="pic" sz="quarter" idx="16"/>
          </p:nvPr>
        </p:nvSpPr>
        <p:spPr>
          <a:xfrm>
            <a:off x="266699" y="914400"/>
            <a:ext cx="1295400" cy="1752600"/>
          </a:xfrm>
          <a:prstGeom prst="rect">
            <a:avLst/>
          </a:prstGeom>
        </p:spPr>
        <p:txBody>
          <a:bodyPr/>
          <a:lstStyle>
            <a:lvl1pPr>
              <a:buNone/>
              <a:defRPr/>
            </a:lvl1pPr>
          </a:lstStyle>
          <a:p>
            <a:endParaRPr lang="en-US" dirty="0"/>
          </a:p>
        </p:txBody>
      </p:sp>
      <p:sp>
        <p:nvSpPr>
          <p:cNvPr id="9" name="Content Placeholder 2"/>
          <p:cNvSpPr>
            <a:spLocks noGrp="1"/>
          </p:cNvSpPr>
          <p:nvPr>
            <p:ph idx="25" hasCustomPrompt="1"/>
          </p:nvPr>
        </p:nvSpPr>
        <p:spPr>
          <a:xfrm>
            <a:off x="152400" y="3048000"/>
            <a:ext cx="1523999" cy="2590800"/>
          </a:xfrm>
          <a:prstGeom prst="rect">
            <a:avLst/>
          </a:prstGeom>
        </p:spPr>
        <p:txBody>
          <a:bodyPr/>
          <a:lstStyle>
            <a:lvl1pPr marL="0" indent="0" algn="l">
              <a:spcBef>
                <a:spcPts val="300"/>
              </a:spcBef>
              <a:spcAft>
                <a:spcPts val="300"/>
              </a:spcAft>
              <a:buFontTx/>
              <a:buNone/>
              <a:defRPr sz="900" b="0" baseline="0">
                <a:solidFill>
                  <a:schemeClr val="tx1"/>
                </a:solidFill>
                <a:latin typeface="+mj-lt"/>
                <a:cs typeface="Minion Pro"/>
              </a:defRPr>
            </a:lvl1pPr>
            <a:lvl2pPr>
              <a:buClr>
                <a:srgbClr val="5E5C60"/>
              </a:buClr>
              <a:buFont typeface="Wingdings" charset="2"/>
              <a:buChar char="§"/>
              <a:defRPr sz="1700">
                <a:solidFill>
                  <a:srgbClr val="5E5C60"/>
                </a:solidFill>
                <a:latin typeface="Minion Pro"/>
                <a:cs typeface="Minion Pro"/>
              </a:defRPr>
            </a:lvl2pPr>
            <a:lvl3pPr>
              <a:buFont typeface="Wingdings" charset="2"/>
              <a:buNone/>
              <a:defRPr sz="1400">
                <a:solidFill>
                  <a:srgbClr val="5E5C60"/>
                </a:solidFill>
                <a:latin typeface="Minion Pro"/>
                <a:cs typeface="Minion Pro"/>
              </a:defRPr>
            </a:lvl3pPr>
            <a:lvl4pPr algn="ctr">
              <a:spcBef>
                <a:spcPts val="300"/>
              </a:spcBef>
              <a:spcAft>
                <a:spcPts val="300"/>
              </a:spcAft>
              <a:buFontTx/>
              <a:buNone/>
              <a:defRPr sz="1100" b="0">
                <a:solidFill>
                  <a:schemeClr val="tx1"/>
                </a:solidFill>
                <a:latin typeface="Minion Pro"/>
                <a:cs typeface="Minion Pro"/>
              </a:defRPr>
            </a:lvl4pPr>
            <a:lvl5pPr>
              <a:buFontTx/>
              <a:buNone/>
              <a:defRPr sz="1700">
                <a:solidFill>
                  <a:srgbClr val="5E5C60"/>
                </a:solidFill>
                <a:latin typeface="Minion Pro"/>
                <a:cs typeface="Minion Pro"/>
              </a:defRPr>
            </a:lvl5pPr>
          </a:lstStyle>
          <a:p>
            <a:pPr lvl="0"/>
            <a:r>
              <a:rPr lang="en-US" dirty="0" smtClean="0"/>
              <a:t>Click to edit Master text styles	</a:t>
            </a:r>
          </a:p>
          <a:p>
            <a:pPr lvl="3"/>
            <a:r>
              <a:rPr lang="en-US" dirty="0" smtClean="0"/>
              <a:t>											</a:t>
            </a:r>
          </a:p>
        </p:txBody>
      </p:sp>
      <p:sp>
        <p:nvSpPr>
          <p:cNvPr id="13" name="TextBox 12"/>
          <p:cNvSpPr txBox="1"/>
          <p:nvPr userDrawn="1"/>
        </p:nvSpPr>
        <p:spPr>
          <a:xfrm>
            <a:off x="152400" y="2819400"/>
            <a:ext cx="1524000" cy="228600"/>
          </a:xfrm>
          <a:prstGeom prst="rect">
            <a:avLst/>
          </a:prstGeom>
        </p:spPr>
        <p:txBody>
          <a:bodyPr vert="horz" wrap="square" lIns="91440" tIns="45720" rIns="91440" bIns="45720" rtlCol="0" anchor="ctr">
            <a:noAutofit/>
          </a:bodyPr>
          <a:lstStyle/>
          <a:p>
            <a:pPr marL="0" marR="0" indent="0" algn="l" defTabSz="457200" rtl="0" eaLnBrk="1" fontAlgn="auto" latinLnBrk="0" hangingPunct="1">
              <a:lnSpc>
                <a:spcPct val="100000"/>
              </a:lnSpc>
              <a:spcBef>
                <a:spcPct val="0"/>
              </a:spcBef>
              <a:spcAft>
                <a:spcPts val="0"/>
              </a:spcAft>
              <a:buClrTx/>
              <a:buSzTx/>
              <a:buFontTx/>
              <a:buNone/>
              <a:tabLst/>
            </a:pPr>
            <a:r>
              <a:rPr kumimoji="0" lang="en-US" sz="900" b="1" i="0" u="none" strike="noStrike" kern="1200" cap="none" spc="0" normalizeH="0" baseline="0" noProof="0" dirty="0" smtClean="0">
                <a:ln>
                  <a:noFill/>
                </a:ln>
                <a:solidFill>
                  <a:schemeClr val="tx1"/>
                </a:solidFill>
                <a:effectLst/>
                <a:uLnTx/>
                <a:uFillTx/>
                <a:latin typeface="+mj-lt"/>
                <a:ea typeface="+mj-ea"/>
                <a:cs typeface="Minion Pro"/>
              </a:rPr>
              <a:t>Contact Info:</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able of content">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lvl1pPr>
              <a:defRPr/>
            </a:lvl1pPr>
          </a:lstStyle>
          <a:p>
            <a:pPr>
              <a:defRPr/>
            </a:pPr>
            <a:fld id="{3F2C8EBD-0847-4131-A90B-3FC8F94D70B7}" type="slidenum">
              <a:rPr lang="en-US"/>
              <a:pPr>
                <a:defRPr/>
              </a:pPr>
              <a:t>‹#›</a:t>
            </a:fld>
            <a:endParaRPr lang="en-US" dirty="0"/>
          </a:p>
        </p:txBody>
      </p:sp>
      <p:sp>
        <p:nvSpPr>
          <p:cNvPr id="7" name="Text Placeholder 10"/>
          <p:cNvSpPr>
            <a:spLocks noGrp="1"/>
          </p:cNvSpPr>
          <p:nvPr>
            <p:ph type="body" sz="quarter" idx="17" hasCustomPrompt="1"/>
          </p:nvPr>
        </p:nvSpPr>
        <p:spPr>
          <a:xfrm>
            <a:off x="179433" y="381000"/>
            <a:ext cx="8455609" cy="381000"/>
          </a:xfrm>
          <a:prstGeom prst="rect">
            <a:avLst/>
          </a:prstGeom>
        </p:spPr>
        <p:txBody>
          <a:bodyPr vert="horz" anchor="b" anchorCtr="0"/>
          <a:lstStyle>
            <a:lvl1pPr marL="0" indent="0">
              <a:spcBef>
                <a:spcPts val="0"/>
              </a:spcBef>
              <a:buNone/>
              <a:defRPr sz="2000" b="0" baseline="0">
                <a:solidFill>
                  <a:srgbClr val="C41200"/>
                </a:solidFill>
                <a:latin typeface="+mn-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smtClean="0"/>
              <a:t>Click to Add Slide Title</a:t>
            </a:r>
          </a:p>
        </p:txBody>
      </p:sp>
      <p:sp>
        <p:nvSpPr>
          <p:cNvPr id="10" name="Text Placeholder 10"/>
          <p:cNvSpPr>
            <a:spLocks noGrp="1"/>
          </p:cNvSpPr>
          <p:nvPr>
            <p:ph type="body" sz="quarter" idx="20" hasCustomPrompt="1"/>
          </p:nvPr>
        </p:nvSpPr>
        <p:spPr>
          <a:xfrm>
            <a:off x="274319" y="751940"/>
            <a:ext cx="8274457" cy="381000"/>
          </a:xfrm>
          <a:prstGeom prst="rect">
            <a:avLst/>
          </a:prstGeom>
        </p:spPr>
        <p:txBody>
          <a:bodyPr vert="horz" anchor="t" anchorCtr="0"/>
          <a:lstStyle>
            <a:lvl1pPr marL="0" indent="0">
              <a:spcBef>
                <a:spcPts val="0"/>
              </a:spcBef>
              <a:buNone/>
              <a:defRPr sz="1500">
                <a:solidFill>
                  <a:schemeClr val="tx1">
                    <a:lumMod val="50000"/>
                    <a:lumOff val="50000"/>
                  </a:schemeClr>
                </a:solidFill>
                <a:latin typeface="Arial" pitchFamily="34" charset="0"/>
                <a:cs typeface="Arial" pitchFamily="34" charset="0"/>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smtClean="0"/>
              <a:t>Click to Add Subtitle</a:t>
            </a:r>
          </a:p>
        </p:txBody>
      </p:sp>
      <p:sp>
        <p:nvSpPr>
          <p:cNvPr id="12" name="Content Placeholder 8"/>
          <p:cNvSpPr>
            <a:spLocks noGrp="1"/>
          </p:cNvSpPr>
          <p:nvPr>
            <p:ph sz="quarter" idx="19"/>
          </p:nvPr>
        </p:nvSpPr>
        <p:spPr>
          <a:xfrm>
            <a:off x="405444" y="1708037"/>
            <a:ext cx="3939448" cy="4201064"/>
          </a:xfrm>
          <a:prstGeom prst="rect">
            <a:avLst/>
          </a:prstGeom>
        </p:spPr>
        <p:txBody>
          <a:bodyPr/>
          <a:lstStyle>
            <a:lvl1pPr marL="236538" indent="-236538">
              <a:lnSpc>
                <a:spcPct val="130000"/>
              </a:lnSpc>
              <a:spcBef>
                <a:spcPts val="0"/>
              </a:spcBef>
              <a:buFont typeface="Wingdings" pitchFamily="2" charset="2"/>
              <a:buChar char="§"/>
              <a:defRPr sz="1200">
                <a:latin typeface="Arial" pitchFamily="34" charset="0"/>
                <a:cs typeface="Arial" pitchFamily="34" charset="0"/>
              </a:defRPr>
            </a:lvl1pPr>
            <a:lvl2pPr marL="508000" indent="-220663">
              <a:lnSpc>
                <a:spcPct val="130000"/>
              </a:lnSpc>
              <a:spcBef>
                <a:spcPts val="0"/>
              </a:spcBef>
              <a:defRPr sz="1200">
                <a:latin typeface="Arial" pitchFamily="34" charset="0"/>
                <a:cs typeface="Arial" pitchFamily="34" charset="0"/>
              </a:defRPr>
            </a:lvl2pPr>
            <a:lvl3pPr marL="795338" indent="-219075">
              <a:lnSpc>
                <a:spcPct val="130000"/>
              </a:lnSpc>
              <a:spcBef>
                <a:spcPts val="0"/>
              </a:spcBef>
              <a:buFont typeface="Courier New" pitchFamily="49" charset="0"/>
              <a:buChar char="o"/>
              <a:defRPr sz="1200">
                <a:latin typeface="Arial" pitchFamily="34" charset="0"/>
                <a:cs typeface="Arial"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Content Placeholder 8"/>
          <p:cNvSpPr>
            <a:spLocks noGrp="1"/>
          </p:cNvSpPr>
          <p:nvPr>
            <p:ph sz="quarter" idx="21"/>
          </p:nvPr>
        </p:nvSpPr>
        <p:spPr>
          <a:xfrm>
            <a:off x="4523068" y="1708037"/>
            <a:ext cx="3939448" cy="4201064"/>
          </a:xfrm>
          <a:prstGeom prst="rect">
            <a:avLst/>
          </a:prstGeom>
        </p:spPr>
        <p:txBody>
          <a:bodyPr/>
          <a:lstStyle>
            <a:lvl1pPr marL="236538" indent="-236538">
              <a:lnSpc>
                <a:spcPct val="130000"/>
              </a:lnSpc>
              <a:spcBef>
                <a:spcPts val="0"/>
              </a:spcBef>
              <a:buFont typeface="Wingdings" pitchFamily="2" charset="2"/>
              <a:buChar char="§"/>
              <a:defRPr sz="1200">
                <a:latin typeface="Arial" pitchFamily="34" charset="0"/>
                <a:cs typeface="Arial" pitchFamily="34" charset="0"/>
              </a:defRPr>
            </a:lvl1pPr>
            <a:lvl2pPr marL="508000" indent="-220663">
              <a:lnSpc>
                <a:spcPct val="130000"/>
              </a:lnSpc>
              <a:spcBef>
                <a:spcPts val="0"/>
              </a:spcBef>
              <a:defRPr sz="1200">
                <a:latin typeface="Arial" pitchFamily="34" charset="0"/>
                <a:cs typeface="Arial" pitchFamily="34" charset="0"/>
              </a:defRPr>
            </a:lvl2pPr>
            <a:lvl3pPr marL="795338" indent="-219075">
              <a:lnSpc>
                <a:spcPct val="130000"/>
              </a:lnSpc>
              <a:spcBef>
                <a:spcPts val="0"/>
              </a:spcBef>
              <a:buFont typeface="Courier New" pitchFamily="49" charset="0"/>
              <a:buChar char="o"/>
              <a:defRPr sz="1200">
                <a:latin typeface="Arial" pitchFamily="34" charset="0"/>
                <a:cs typeface="Arial"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4" name="Text Placeholder 2"/>
          <p:cNvSpPr>
            <a:spLocks noGrp="1"/>
          </p:cNvSpPr>
          <p:nvPr>
            <p:ph type="body" sz="quarter" idx="22"/>
          </p:nvPr>
        </p:nvSpPr>
        <p:spPr>
          <a:xfrm>
            <a:off x="405444" y="1403236"/>
            <a:ext cx="3939448" cy="276999"/>
          </a:xfrm>
          <a:prstGeom prst="rect">
            <a:avLst/>
          </a:prstGeom>
          <a:solidFill>
            <a:srgbClr val="002D1B"/>
          </a:solidFill>
        </p:spPr>
        <p:txBody>
          <a:bodyPr wrap="square" anchor="b">
            <a:spAutoFit/>
          </a:bodyPr>
          <a:lstStyle>
            <a:lvl1pPr marL="50800" indent="0">
              <a:buFontTx/>
              <a:buNone/>
              <a:defRPr sz="1200" b="1" baseline="0">
                <a:solidFill>
                  <a:schemeClr val="bg1"/>
                </a:solidFill>
                <a:latin typeface="Arial" pitchFamily="34" charset="0"/>
                <a:cs typeface="Arial" pitchFamily="34" charset="0"/>
              </a:defRPr>
            </a:lvl1pPr>
          </a:lstStyle>
          <a:p>
            <a:pPr lvl="0"/>
            <a:endParaRPr lang="en-US" dirty="0"/>
          </a:p>
        </p:txBody>
      </p:sp>
      <p:sp>
        <p:nvSpPr>
          <p:cNvPr id="15" name="Text Placeholder 2"/>
          <p:cNvSpPr>
            <a:spLocks noGrp="1"/>
          </p:cNvSpPr>
          <p:nvPr>
            <p:ph type="body" sz="quarter" idx="23"/>
          </p:nvPr>
        </p:nvSpPr>
        <p:spPr>
          <a:xfrm>
            <a:off x="4523068" y="1403236"/>
            <a:ext cx="3939448" cy="276999"/>
          </a:xfrm>
          <a:prstGeom prst="rect">
            <a:avLst/>
          </a:prstGeom>
          <a:solidFill>
            <a:srgbClr val="002D1B"/>
          </a:solidFill>
        </p:spPr>
        <p:txBody>
          <a:bodyPr wrap="square" anchor="b">
            <a:spAutoFit/>
          </a:bodyPr>
          <a:lstStyle>
            <a:lvl1pPr marL="50800" indent="0">
              <a:buFontTx/>
              <a:buNone/>
              <a:defRPr sz="1200" b="1" baseline="0">
                <a:solidFill>
                  <a:schemeClr val="bg1"/>
                </a:solidFill>
                <a:latin typeface="Arial" pitchFamily="34" charset="0"/>
                <a:cs typeface="Arial" pitchFamily="34" charset="0"/>
              </a:defRPr>
            </a:lvl1pPr>
          </a:lstStyle>
          <a:p>
            <a:pPr lvl="0"/>
            <a:endParaRPr lang="en-US" dirty="0"/>
          </a:p>
        </p:txBody>
      </p:sp>
      <p:sp>
        <p:nvSpPr>
          <p:cNvPr id="16" name="Text Placeholder 2"/>
          <p:cNvSpPr>
            <a:spLocks noGrp="1"/>
          </p:cNvSpPr>
          <p:nvPr>
            <p:ph type="body" sz="quarter" idx="24" hasCustomPrompt="1"/>
          </p:nvPr>
        </p:nvSpPr>
        <p:spPr>
          <a:xfrm>
            <a:off x="250165" y="6189451"/>
            <a:ext cx="8341743" cy="228600"/>
          </a:xfrm>
          <a:prstGeom prst="rect">
            <a:avLst/>
          </a:prstGeom>
        </p:spPr>
        <p:txBody>
          <a:bodyPr anchor="b"/>
          <a:lstStyle>
            <a:lvl1pPr marL="0" indent="0">
              <a:spcBef>
                <a:spcPts val="0"/>
              </a:spcBef>
              <a:buFontTx/>
              <a:buNone/>
              <a:defRPr sz="900" baseline="0">
                <a:latin typeface="Arial" pitchFamily="34" charset="0"/>
                <a:cs typeface="Arial" pitchFamily="34" charset="0"/>
              </a:defRPr>
            </a:lvl1pPr>
            <a:lvl2pPr marL="0" indent="0">
              <a:spcBef>
                <a:spcPts val="0"/>
              </a:spcBef>
              <a:buFontTx/>
              <a:buNone/>
              <a:defRPr sz="1000">
                <a:latin typeface="Arial" pitchFamily="34" charset="0"/>
                <a:cs typeface="Arial" pitchFamily="34" charset="0"/>
              </a:defRPr>
            </a:lvl2pPr>
            <a:lvl3pPr marL="0" indent="0">
              <a:spcBef>
                <a:spcPts val="0"/>
              </a:spcBef>
              <a:buFontTx/>
              <a:buNone/>
              <a:defRPr sz="1000">
                <a:latin typeface="Arial" pitchFamily="34" charset="0"/>
                <a:cs typeface="Arial" pitchFamily="34" charset="0"/>
              </a:defRPr>
            </a:lvl3pPr>
            <a:lvl4pPr marL="0" indent="0">
              <a:spcBef>
                <a:spcPts val="0"/>
              </a:spcBef>
              <a:buFontTx/>
              <a:buNone/>
              <a:defRPr sz="1000">
                <a:latin typeface="Arial" pitchFamily="34" charset="0"/>
                <a:cs typeface="Arial" pitchFamily="34" charset="0"/>
              </a:defRPr>
            </a:lvl4pPr>
            <a:lvl5pPr marL="0" indent="0">
              <a:spcBef>
                <a:spcPts val="0"/>
              </a:spcBef>
              <a:buFontTx/>
              <a:buNone/>
              <a:defRPr sz="1000">
                <a:latin typeface="Arial" pitchFamily="34" charset="0"/>
                <a:cs typeface="Arial" pitchFamily="34" charset="0"/>
              </a:defRPr>
            </a:lvl5pPr>
          </a:lstStyle>
          <a:p>
            <a:pPr lvl="0"/>
            <a:r>
              <a:rPr lang="en-US" dirty="0" smtClean="0"/>
              <a:t>Click to Add Sources and Notes </a:t>
            </a:r>
            <a:endParaRPr lang="en-US" dirty="0"/>
          </a:p>
        </p:txBody>
      </p:sp>
    </p:spTree>
    <p:extLst>
      <p:ext uri="{BB962C8B-B14F-4D97-AF65-F5344CB8AC3E}">
        <p14:creationId xmlns:p14="http://schemas.microsoft.com/office/powerpoint/2010/main" val="140276889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847750" y="260858"/>
            <a:ext cx="7448499" cy="505459"/>
          </a:xfrm>
          <a:prstGeom prst="rect">
            <a:avLst/>
          </a:prstGeom>
        </p:spPr>
        <p:txBody>
          <a:bodyPr lIns="0" tIns="0" rIns="0" bIns="0"/>
          <a:lstStyle>
            <a:lvl1pPr>
              <a:defRPr sz="3200" b="1" i="0">
                <a:solidFill>
                  <a:srgbClr val="006600"/>
                </a:solidFill>
                <a:latin typeface="Arial"/>
                <a:cs typeface="Arial"/>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lIns="0" tIns="0" rIns="0" bIns="0"/>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pPr/>
              <a:t>6/29/2018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3767018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5" name="TextBox 6"/>
          <p:cNvSpPr txBox="1"/>
          <p:nvPr userDrawn="1"/>
        </p:nvSpPr>
        <p:spPr>
          <a:xfrm>
            <a:off x="2112963" y="717550"/>
            <a:ext cx="185737" cy="369888"/>
          </a:xfrm>
          <a:prstGeom prst="rect">
            <a:avLst/>
          </a:prstGeom>
          <a:noFill/>
        </p:spPr>
        <p:txBody>
          <a:bodyPr wrap="none">
            <a:spAutoFit/>
          </a:bodyPr>
          <a:lstStyle/>
          <a:p>
            <a:pPr>
              <a:defRPr/>
            </a:pPr>
            <a:endParaRPr lang="en-US" dirty="0"/>
          </a:p>
        </p:txBody>
      </p:sp>
      <p:sp>
        <p:nvSpPr>
          <p:cNvPr id="11" name="Text Placeholder 10"/>
          <p:cNvSpPr>
            <a:spLocks noGrp="1"/>
          </p:cNvSpPr>
          <p:nvPr>
            <p:ph type="body" sz="quarter" idx="13"/>
          </p:nvPr>
        </p:nvSpPr>
        <p:spPr>
          <a:xfrm>
            <a:off x="274320" y="457200"/>
            <a:ext cx="8229600" cy="376237"/>
          </a:xfrm>
          <a:prstGeom prst="rect">
            <a:avLst/>
          </a:prstGeom>
        </p:spPr>
        <p:txBody>
          <a:bodyPr vert="horz"/>
          <a:lstStyle>
            <a:lvl1pPr>
              <a:buNone/>
              <a:defRPr sz="1200">
                <a:solidFill>
                  <a:schemeClr val="tx1"/>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smtClean="0"/>
              <a:t>Click to edit Master text styles</a:t>
            </a:r>
          </a:p>
        </p:txBody>
      </p:sp>
      <p:sp>
        <p:nvSpPr>
          <p:cNvPr id="9" name="Text Placeholder 10"/>
          <p:cNvSpPr>
            <a:spLocks noGrp="1"/>
          </p:cNvSpPr>
          <p:nvPr>
            <p:ph type="body" sz="quarter" idx="14"/>
          </p:nvPr>
        </p:nvSpPr>
        <p:spPr>
          <a:xfrm>
            <a:off x="274320" y="76200"/>
            <a:ext cx="8229600" cy="376237"/>
          </a:xfrm>
          <a:prstGeom prst="rect">
            <a:avLst/>
          </a:prstGeom>
        </p:spPr>
        <p:txBody>
          <a:bodyPr vert="horz"/>
          <a:lstStyle>
            <a:lvl1pPr>
              <a:buNone/>
              <a:defRPr sz="2000">
                <a:solidFill>
                  <a:srgbClr val="B01D14"/>
                </a:solidFill>
                <a:latin typeface="+mn-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smtClean="0"/>
              <a:t>Click to edit Master text styles</a:t>
            </a:r>
          </a:p>
        </p:txBody>
      </p:sp>
      <p:sp>
        <p:nvSpPr>
          <p:cNvPr id="7" name="Slide Number Placeholder 5"/>
          <p:cNvSpPr>
            <a:spLocks noGrp="1"/>
          </p:cNvSpPr>
          <p:nvPr>
            <p:ph type="sldNum" sz="quarter" idx="15"/>
          </p:nvPr>
        </p:nvSpPr>
        <p:spPr>
          <a:xfrm>
            <a:off x="6667500" y="6446695"/>
            <a:ext cx="495300" cy="365125"/>
          </a:xfrm>
        </p:spPr>
        <p:txBody>
          <a:bodyPr/>
          <a:lstStyle>
            <a:lvl1pPr>
              <a:defRPr/>
            </a:lvl1pPr>
          </a:lstStyle>
          <a:p>
            <a:pPr>
              <a:defRPr/>
            </a:pPr>
            <a:fld id="{6A778C46-885F-4262-824A-4B7F63570494}" type="slidenum">
              <a:rPr lang="en-US"/>
              <a:pPr>
                <a:defRPr/>
              </a:pPr>
              <a:t>‹#›</a:t>
            </a:fld>
            <a:endParaRPr lang="en-US" dirty="0"/>
          </a:p>
        </p:txBody>
      </p:sp>
      <p:sp>
        <p:nvSpPr>
          <p:cNvPr id="8" name="Content Placeholder 2"/>
          <p:cNvSpPr>
            <a:spLocks noGrp="1"/>
          </p:cNvSpPr>
          <p:nvPr>
            <p:ph idx="1"/>
          </p:nvPr>
        </p:nvSpPr>
        <p:spPr>
          <a:xfrm>
            <a:off x="1609725" y="914400"/>
            <a:ext cx="5516880" cy="4612005"/>
          </a:xfrm>
          <a:prstGeom prst="rect">
            <a:avLst/>
          </a:prstGeom>
        </p:spPr>
        <p:txBody>
          <a:bodyPr/>
          <a:lstStyle>
            <a:lvl1pPr>
              <a:spcBef>
                <a:spcPts val="600"/>
              </a:spcBef>
              <a:spcAft>
                <a:spcPts val="600"/>
              </a:spcAft>
              <a:buFont typeface="Wingdings" pitchFamily="2" charset="2"/>
              <a:buNone/>
              <a:defRPr lang="en-US" sz="1600" kern="1200" dirty="0" smtClean="0">
                <a:solidFill>
                  <a:schemeClr val="tx1"/>
                </a:solidFill>
                <a:latin typeface="Arial" pitchFamily="34" charset="0"/>
                <a:ea typeface="+mn-ea"/>
                <a:cs typeface="Arial" pitchFamily="34" charset="0"/>
              </a:defRPr>
            </a:lvl1pPr>
            <a:lvl2pPr>
              <a:buClr>
                <a:srgbClr val="5E5C60"/>
              </a:buClr>
              <a:buFont typeface="Arial" pitchFamily="34" charset="0"/>
              <a:buChar char="–"/>
              <a:defRPr sz="1400">
                <a:solidFill>
                  <a:schemeClr val="tx1"/>
                </a:solidFill>
                <a:latin typeface="Arial" pitchFamily="34" charset="0"/>
                <a:cs typeface="Arial" pitchFamily="34" charset="0"/>
              </a:defRPr>
            </a:lvl2pPr>
            <a:lvl3pPr>
              <a:buFont typeface="Courier New" pitchFamily="49" charset="0"/>
              <a:buChar char="o"/>
              <a:defRPr sz="1400">
                <a:solidFill>
                  <a:schemeClr val="tx1"/>
                </a:solidFill>
                <a:latin typeface="Arial" pitchFamily="34" charset="0"/>
                <a:cs typeface="Arial" pitchFamily="34" charset="0"/>
              </a:defRPr>
            </a:lvl3pPr>
            <a:lvl4pPr>
              <a:buFontTx/>
              <a:buNone/>
              <a:defRPr sz="1700">
                <a:solidFill>
                  <a:srgbClr val="5E5C60"/>
                </a:solidFill>
                <a:latin typeface="+mn-lt"/>
                <a:cs typeface="Minion Pro"/>
              </a:defRPr>
            </a:lvl4pPr>
            <a:lvl5pPr>
              <a:buFontTx/>
              <a:buNone/>
              <a:defRPr sz="1700">
                <a:solidFill>
                  <a:srgbClr val="5E5C60"/>
                </a:solidFill>
                <a:latin typeface="Minion Pro"/>
                <a:cs typeface="Minion Pro"/>
              </a:defRPr>
            </a:lvl5pPr>
          </a:lstStyle>
          <a:p>
            <a:pPr lvl="0"/>
            <a:r>
              <a:rPr lang="en-US" dirty="0"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Layout - no subtitle">
    <p:spTree>
      <p:nvGrpSpPr>
        <p:cNvPr id="1" name=""/>
        <p:cNvGrpSpPr/>
        <p:nvPr/>
      </p:nvGrpSpPr>
      <p:grpSpPr>
        <a:xfrm>
          <a:off x="0" y="0"/>
          <a:ext cx="0" cy="0"/>
          <a:chOff x="0" y="0"/>
          <a:chExt cx="0" cy="0"/>
        </a:xfrm>
      </p:grpSpPr>
      <p:sp>
        <p:nvSpPr>
          <p:cNvPr id="13" name="Content Placeholder 12"/>
          <p:cNvSpPr>
            <a:spLocks noGrp="1"/>
          </p:cNvSpPr>
          <p:nvPr>
            <p:ph sz="quarter" idx="18"/>
          </p:nvPr>
        </p:nvSpPr>
        <p:spPr>
          <a:xfrm>
            <a:off x="3048000" y="2832847"/>
            <a:ext cx="5562600" cy="2971800"/>
          </a:xfrm>
          <a:prstGeom prst="rect">
            <a:avLst/>
          </a:prstGeom>
        </p:spPr>
        <p:txBody>
          <a:bodyPr/>
          <a:lstStyle>
            <a:lvl1pPr>
              <a:lnSpc>
                <a:spcPct val="130000"/>
              </a:lnSpc>
              <a:spcBef>
                <a:spcPts val="0"/>
              </a:spcBef>
              <a:buFont typeface="Wingdings" pitchFamily="2" charset="2"/>
              <a:buChar char="§"/>
              <a:defRPr sz="1400">
                <a:latin typeface="+mj-lt"/>
              </a:defRPr>
            </a:lvl1pPr>
            <a:lvl2pPr>
              <a:lnSpc>
                <a:spcPct val="130000"/>
              </a:lnSpc>
              <a:spcBef>
                <a:spcPts val="0"/>
              </a:spcBef>
              <a:defRPr sz="1400">
                <a:latin typeface="+mj-lt"/>
              </a:defRPr>
            </a:lvl2pPr>
            <a:lvl3pPr>
              <a:lnSpc>
                <a:spcPct val="130000"/>
              </a:lnSpc>
              <a:spcBef>
                <a:spcPts val="0"/>
              </a:spcBef>
              <a:buFont typeface="Courier New" pitchFamily="49" charset="0"/>
              <a:buChar char="o"/>
              <a:defRPr sz="1400">
                <a:latin typeface="+mj-l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Content Placeholder 10"/>
          <p:cNvSpPr>
            <a:spLocks noGrp="1"/>
          </p:cNvSpPr>
          <p:nvPr>
            <p:ph sz="quarter" idx="17"/>
          </p:nvPr>
        </p:nvSpPr>
        <p:spPr>
          <a:xfrm>
            <a:off x="457200" y="914400"/>
            <a:ext cx="8153400" cy="1766047"/>
          </a:xfrm>
          <a:prstGeom prst="rect">
            <a:avLst/>
          </a:prstGeom>
        </p:spPr>
        <p:txBody>
          <a:bodyPr/>
          <a:lstStyle>
            <a:lvl1pPr>
              <a:lnSpc>
                <a:spcPct val="130000"/>
              </a:lnSpc>
              <a:spcBef>
                <a:spcPts val="0"/>
              </a:spcBef>
              <a:buFont typeface="Wingdings" pitchFamily="2" charset="2"/>
              <a:buChar char="§"/>
              <a:defRPr sz="1400">
                <a:latin typeface="+mj-lt"/>
              </a:defRPr>
            </a:lvl1pPr>
            <a:lvl2pPr>
              <a:lnSpc>
                <a:spcPct val="130000"/>
              </a:lnSpc>
              <a:spcBef>
                <a:spcPts val="0"/>
              </a:spcBef>
              <a:defRPr sz="1400">
                <a:latin typeface="+mj-lt"/>
              </a:defRPr>
            </a:lvl2pPr>
            <a:lvl3pPr>
              <a:lnSpc>
                <a:spcPct val="130000"/>
              </a:lnSpc>
              <a:spcBef>
                <a:spcPts val="0"/>
              </a:spcBef>
              <a:buFont typeface="Courier New" pitchFamily="49" charset="0"/>
              <a:buChar char="o"/>
              <a:defRPr sz="1400">
                <a:latin typeface="+mj-l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Box 6"/>
          <p:cNvSpPr txBox="1"/>
          <p:nvPr userDrawn="1"/>
        </p:nvSpPr>
        <p:spPr>
          <a:xfrm>
            <a:off x="2112963" y="717550"/>
            <a:ext cx="185737" cy="369888"/>
          </a:xfrm>
          <a:prstGeom prst="rect">
            <a:avLst/>
          </a:prstGeom>
          <a:noFill/>
        </p:spPr>
        <p:txBody>
          <a:bodyPr wrap="none">
            <a:spAutoFit/>
          </a:bodyPr>
          <a:lstStyle/>
          <a:p>
            <a:pPr>
              <a:defRPr/>
            </a:pPr>
            <a:endParaRPr lang="en-US" dirty="0"/>
          </a:p>
        </p:txBody>
      </p:sp>
      <p:sp>
        <p:nvSpPr>
          <p:cNvPr id="10" name="Text Placeholder 10"/>
          <p:cNvSpPr>
            <a:spLocks noGrp="1"/>
          </p:cNvSpPr>
          <p:nvPr>
            <p:ph type="body" sz="quarter" idx="15"/>
          </p:nvPr>
        </p:nvSpPr>
        <p:spPr>
          <a:xfrm>
            <a:off x="274320" y="304800"/>
            <a:ext cx="8229600" cy="376237"/>
          </a:xfrm>
          <a:prstGeom prst="rect">
            <a:avLst/>
          </a:prstGeom>
        </p:spPr>
        <p:txBody>
          <a:bodyPr vert="horz"/>
          <a:lstStyle>
            <a:lvl1pPr>
              <a:buNone/>
              <a:defRPr sz="2000">
                <a:solidFill>
                  <a:srgbClr val="B01D14"/>
                </a:solidFill>
                <a:latin typeface="+mn-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smtClean="0"/>
              <a:t>Click to edit Master text styles</a:t>
            </a:r>
          </a:p>
        </p:txBody>
      </p:sp>
      <p:sp>
        <p:nvSpPr>
          <p:cNvPr id="7" name="Slide Number Placeholder 5"/>
          <p:cNvSpPr>
            <a:spLocks noGrp="1"/>
          </p:cNvSpPr>
          <p:nvPr>
            <p:ph type="sldNum" sz="quarter" idx="16"/>
          </p:nvPr>
        </p:nvSpPr>
        <p:spPr>
          <a:xfrm>
            <a:off x="6667500" y="6446695"/>
            <a:ext cx="495300" cy="365125"/>
          </a:xfrm>
        </p:spPr>
        <p:txBody>
          <a:bodyPr/>
          <a:lstStyle>
            <a:lvl1pPr>
              <a:defRPr/>
            </a:lvl1pPr>
          </a:lstStyle>
          <a:p>
            <a:pPr>
              <a:defRPr/>
            </a:pPr>
            <a:fld id="{6A778C46-885F-4262-824A-4B7F6357049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Layout">
    <p:spTree>
      <p:nvGrpSpPr>
        <p:cNvPr id="1" name=""/>
        <p:cNvGrpSpPr/>
        <p:nvPr/>
      </p:nvGrpSpPr>
      <p:grpSpPr>
        <a:xfrm>
          <a:off x="0" y="0"/>
          <a:ext cx="0" cy="0"/>
          <a:chOff x="0" y="0"/>
          <a:chExt cx="0" cy="0"/>
        </a:xfrm>
      </p:grpSpPr>
      <p:sp>
        <p:nvSpPr>
          <p:cNvPr id="9" name="Content Placeholder 8"/>
          <p:cNvSpPr>
            <a:spLocks noGrp="1"/>
          </p:cNvSpPr>
          <p:nvPr>
            <p:ph sz="quarter" idx="19"/>
          </p:nvPr>
        </p:nvSpPr>
        <p:spPr>
          <a:xfrm>
            <a:off x="457200" y="914400"/>
            <a:ext cx="8153400" cy="1752600"/>
          </a:xfrm>
          <a:prstGeom prst="rect">
            <a:avLst/>
          </a:prstGeom>
        </p:spPr>
        <p:txBody>
          <a:bodyPr/>
          <a:lstStyle>
            <a:lvl1pPr>
              <a:lnSpc>
                <a:spcPct val="130000"/>
              </a:lnSpc>
              <a:spcBef>
                <a:spcPts val="0"/>
              </a:spcBef>
              <a:buFont typeface="Wingdings" pitchFamily="2" charset="2"/>
              <a:buChar char="§"/>
              <a:defRPr lang="en-US" sz="1400" kern="1200" smtClean="0">
                <a:solidFill>
                  <a:schemeClr val="tx1"/>
                </a:solidFill>
                <a:latin typeface="+mj-lt"/>
                <a:ea typeface="+mn-ea"/>
                <a:cs typeface="+mn-cs"/>
              </a:defRPr>
            </a:lvl1pPr>
            <a:lvl2pPr>
              <a:lnSpc>
                <a:spcPct val="130000"/>
              </a:lnSpc>
              <a:spcBef>
                <a:spcPts val="0"/>
              </a:spcBef>
              <a:defRPr lang="en-US" sz="1400" kern="1200" dirty="0" smtClean="0">
                <a:solidFill>
                  <a:schemeClr val="tx1"/>
                </a:solidFill>
                <a:latin typeface="+mj-lt"/>
                <a:ea typeface="+mn-ea"/>
                <a:cs typeface="+mn-cs"/>
              </a:defRPr>
            </a:lvl2pPr>
            <a:lvl3pPr>
              <a:lnSpc>
                <a:spcPct val="130000"/>
              </a:lnSpc>
              <a:spcBef>
                <a:spcPts val="0"/>
              </a:spcBef>
              <a:defRPr lang="en-US" sz="1400" kern="1200" dirty="0" smtClean="0">
                <a:solidFill>
                  <a:schemeClr val="tx1"/>
                </a:solidFill>
                <a:latin typeface="+mj-lt"/>
                <a:ea typeface="+mn-ea"/>
                <a:cs typeface="+mn-cs"/>
              </a:defRPr>
            </a:lvl3pPr>
          </a:lstStyle>
          <a:p>
            <a:pPr lvl="0"/>
            <a:r>
              <a:rPr lang="en-US" dirty="0" smtClean="0"/>
              <a:t>Click to edit Master text styles</a:t>
            </a:r>
          </a:p>
          <a:p>
            <a:pPr lvl="1"/>
            <a:r>
              <a:rPr lang="en-US" dirty="0" smtClean="0"/>
              <a:t>Second level</a:t>
            </a:r>
          </a:p>
          <a:p>
            <a:pPr marL="1143000" lvl="2" indent="-228600" algn="l" defTabSz="457200" rtl="0" eaLnBrk="0" fontAlgn="base" hangingPunct="0">
              <a:lnSpc>
                <a:spcPct val="130000"/>
              </a:lnSpc>
              <a:spcBef>
                <a:spcPts val="0"/>
              </a:spcBef>
              <a:spcAft>
                <a:spcPct val="0"/>
              </a:spcAft>
              <a:buFont typeface="Courier New" pitchFamily="49" charset="0"/>
              <a:buChar char="o"/>
            </a:pPr>
            <a:r>
              <a:rPr lang="en-US" dirty="0" smtClean="0"/>
              <a:t>Third level</a:t>
            </a:r>
          </a:p>
        </p:txBody>
      </p:sp>
      <p:sp>
        <p:nvSpPr>
          <p:cNvPr id="11" name="Text Placeholder 10"/>
          <p:cNvSpPr>
            <a:spLocks noGrp="1"/>
          </p:cNvSpPr>
          <p:nvPr>
            <p:ph type="body" sz="quarter" idx="14"/>
          </p:nvPr>
        </p:nvSpPr>
        <p:spPr>
          <a:xfrm>
            <a:off x="274320" y="452437"/>
            <a:ext cx="8229600" cy="376237"/>
          </a:xfrm>
          <a:prstGeom prst="rect">
            <a:avLst/>
          </a:prstGeom>
        </p:spPr>
        <p:txBody>
          <a:bodyPr vert="horz"/>
          <a:lstStyle>
            <a:lvl1pPr>
              <a:buNone/>
              <a:defRPr sz="1200">
                <a:solidFill>
                  <a:schemeClr val="tx1"/>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smtClean="0"/>
              <a:t>Click to edit Master text styles</a:t>
            </a:r>
          </a:p>
        </p:txBody>
      </p:sp>
      <p:sp>
        <p:nvSpPr>
          <p:cNvPr id="10" name="Text Placeholder 10"/>
          <p:cNvSpPr>
            <a:spLocks noGrp="1"/>
          </p:cNvSpPr>
          <p:nvPr>
            <p:ph type="body" sz="quarter" idx="15"/>
          </p:nvPr>
        </p:nvSpPr>
        <p:spPr>
          <a:xfrm>
            <a:off x="274320" y="76200"/>
            <a:ext cx="8229600" cy="376237"/>
          </a:xfrm>
          <a:prstGeom prst="rect">
            <a:avLst/>
          </a:prstGeom>
        </p:spPr>
        <p:txBody>
          <a:bodyPr vert="horz"/>
          <a:lstStyle>
            <a:lvl1pPr>
              <a:buNone/>
              <a:defRPr sz="2000">
                <a:solidFill>
                  <a:srgbClr val="B01D14"/>
                </a:solidFill>
                <a:latin typeface="+mn-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smtClean="0"/>
              <a:t>Click to edit Master text styles</a:t>
            </a:r>
          </a:p>
        </p:txBody>
      </p:sp>
      <p:sp>
        <p:nvSpPr>
          <p:cNvPr id="7" name="Slide Number Placeholder 5"/>
          <p:cNvSpPr>
            <a:spLocks noGrp="1"/>
          </p:cNvSpPr>
          <p:nvPr>
            <p:ph type="sldNum" sz="quarter" idx="16"/>
          </p:nvPr>
        </p:nvSpPr>
        <p:spPr>
          <a:xfrm>
            <a:off x="6667500" y="6446695"/>
            <a:ext cx="495300" cy="365125"/>
          </a:xfrm>
        </p:spPr>
        <p:txBody>
          <a:bodyPr/>
          <a:lstStyle>
            <a:lvl1pPr>
              <a:defRPr/>
            </a:lvl1pPr>
          </a:lstStyle>
          <a:p>
            <a:pPr>
              <a:defRPr/>
            </a:pPr>
            <a:fld id="{6A778C46-885F-4262-824A-4B7F63570494}" type="slidenum">
              <a:rPr lang="en-US"/>
              <a:pPr>
                <a:defRPr/>
              </a:pPr>
              <a:t>‹#›</a:t>
            </a:fld>
            <a:endParaRPr lang="en-US" dirty="0"/>
          </a:p>
        </p:txBody>
      </p:sp>
      <p:sp>
        <p:nvSpPr>
          <p:cNvPr id="15" name="Content Placeholder 14"/>
          <p:cNvSpPr>
            <a:spLocks noGrp="1"/>
          </p:cNvSpPr>
          <p:nvPr>
            <p:ph sz="quarter" idx="20"/>
          </p:nvPr>
        </p:nvSpPr>
        <p:spPr>
          <a:xfrm>
            <a:off x="3048000" y="2819400"/>
            <a:ext cx="5562600" cy="2971800"/>
          </a:xfrm>
          <a:prstGeom prst="rect">
            <a:avLst/>
          </a:prstGeom>
        </p:spPr>
        <p:txBody>
          <a:bodyPr/>
          <a:lstStyle>
            <a:lvl1pPr>
              <a:lnSpc>
                <a:spcPct val="130000"/>
              </a:lnSpc>
              <a:spcBef>
                <a:spcPts val="0"/>
              </a:spcBef>
              <a:defRPr lang="en-US" sz="1400" kern="1200" dirty="0" smtClean="0">
                <a:solidFill>
                  <a:schemeClr val="tx1"/>
                </a:solidFill>
                <a:latin typeface="+mj-lt"/>
                <a:ea typeface="+mn-ea"/>
                <a:cs typeface="+mn-cs"/>
              </a:defRPr>
            </a:lvl1pPr>
            <a:lvl2pPr>
              <a:lnSpc>
                <a:spcPct val="130000"/>
              </a:lnSpc>
              <a:spcBef>
                <a:spcPts val="0"/>
              </a:spcBef>
              <a:defRPr lang="en-US" sz="1400" kern="1200" dirty="0" smtClean="0">
                <a:solidFill>
                  <a:schemeClr val="tx1"/>
                </a:solidFill>
                <a:latin typeface="+mj-lt"/>
                <a:ea typeface="+mn-ea"/>
                <a:cs typeface="+mn-cs"/>
              </a:defRPr>
            </a:lvl2pPr>
            <a:lvl3pPr>
              <a:lnSpc>
                <a:spcPct val="130000"/>
              </a:lnSpc>
              <a:spcBef>
                <a:spcPts val="0"/>
              </a:spcBef>
              <a:defRPr lang="en-US" sz="1400" kern="1200" dirty="0" smtClean="0">
                <a:solidFill>
                  <a:schemeClr val="tx1"/>
                </a:solidFill>
                <a:latin typeface="+mj-lt"/>
                <a:ea typeface="+mn-ea"/>
                <a:cs typeface="+mn-cs"/>
              </a:defRPr>
            </a:lvl3pPr>
          </a:lstStyle>
          <a:p>
            <a:pPr marL="342900" lvl="0" indent="-342900" algn="l" defTabSz="457200" rtl="0" eaLnBrk="0" fontAlgn="base" hangingPunct="0">
              <a:spcBef>
                <a:spcPct val="20000"/>
              </a:spcBef>
              <a:spcAft>
                <a:spcPct val="0"/>
              </a:spcAft>
              <a:buFont typeface="Wingdings" pitchFamily="2" charset="2"/>
              <a:buChar char="§"/>
            </a:pPr>
            <a:r>
              <a:rPr lang="en-US" dirty="0" smtClean="0"/>
              <a:t>Click to edit Master text styles</a:t>
            </a:r>
          </a:p>
          <a:p>
            <a:pPr lvl="1"/>
            <a:r>
              <a:rPr lang="en-US" dirty="0" smtClean="0"/>
              <a:t>Second level</a:t>
            </a:r>
          </a:p>
          <a:p>
            <a:pPr marL="1143000" lvl="2" indent="-228600" algn="l" defTabSz="457200" rtl="0" eaLnBrk="0" fontAlgn="base" hangingPunct="0">
              <a:lnSpc>
                <a:spcPct val="130000"/>
              </a:lnSpc>
              <a:spcBef>
                <a:spcPts val="0"/>
              </a:spcBef>
              <a:spcAft>
                <a:spcPct val="0"/>
              </a:spcAft>
              <a:buFont typeface="Courier New" pitchFamily="49" charset="0"/>
              <a:buChar char="o"/>
            </a:pPr>
            <a:r>
              <a:rPr lang="en-US" dirty="0" smtClean="0"/>
              <a:t>Third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mpty page">
    <p:spTree>
      <p:nvGrpSpPr>
        <p:cNvPr id="1" name=""/>
        <p:cNvGrpSpPr/>
        <p:nvPr/>
      </p:nvGrpSpPr>
      <p:grpSpPr>
        <a:xfrm>
          <a:off x="0" y="0"/>
          <a:ext cx="0" cy="0"/>
          <a:chOff x="0" y="0"/>
          <a:chExt cx="0" cy="0"/>
        </a:xfrm>
      </p:grpSpPr>
      <p:sp>
        <p:nvSpPr>
          <p:cNvPr id="10" name="Text Placeholder 10"/>
          <p:cNvSpPr>
            <a:spLocks noGrp="1"/>
          </p:cNvSpPr>
          <p:nvPr>
            <p:ph type="body" sz="quarter" idx="13"/>
          </p:nvPr>
        </p:nvSpPr>
        <p:spPr>
          <a:xfrm>
            <a:off x="274320" y="452437"/>
            <a:ext cx="8229600" cy="376237"/>
          </a:xfrm>
          <a:prstGeom prst="rect">
            <a:avLst/>
          </a:prstGeom>
        </p:spPr>
        <p:txBody>
          <a:bodyPr vert="horz"/>
          <a:lstStyle>
            <a:lvl1pPr>
              <a:buNone/>
              <a:defRPr sz="1200">
                <a:solidFill>
                  <a:schemeClr val="tx1"/>
                </a:solidFill>
                <a:latin typeface="+mj-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smtClean="0"/>
              <a:t>Click to edit Master text styles</a:t>
            </a:r>
          </a:p>
        </p:txBody>
      </p:sp>
      <p:sp>
        <p:nvSpPr>
          <p:cNvPr id="5" name="Text Placeholder 10"/>
          <p:cNvSpPr>
            <a:spLocks noGrp="1"/>
          </p:cNvSpPr>
          <p:nvPr>
            <p:ph type="body" sz="quarter" idx="14"/>
          </p:nvPr>
        </p:nvSpPr>
        <p:spPr>
          <a:xfrm>
            <a:off x="274320" y="76200"/>
            <a:ext cx="8229600" cy="376237"/>
          </a:xfrm>
          <a:prstGeom prst="rect">
            <a:avLst/>
          </a:prstGeom>
        </p:spPr>
        <p:txBody>
          <a:bodyPr vert="horz"/>
          <a:lstStyle>
            <a:lvl1pPr>
              <a:buNone/>
              <a:defRPr sz="2000">
                <a:solidFill>
                  <a:srgbClr val="B01D14"/>
                </a:solidFill>
                <a:latin typeface="+mn-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smtClean="0"/>
              <a:t>Click to edit Master text styles</a:t>
            </a:r>
          </a:p>
        </p:txBody>
      </p:sp>
      <p:sp>
        <p:nvSpPr>
          <p:cNvPr id="6" name="Slide Number Placeholder 5"/>
          <p:cNvSpPr>
            <a:spLocks noGrp="1"/>
          </p:cNvSpPr>
          <p:nvPr>
            <p:ph type="sldNum" sz="quarter" idx="15"/>
          </p:nvPr>
        </p:nvSpPr>
        <p:spPr>
          <a:xfrm>
            <a:off x="6667500" y="6446695"/>
            <a:ext cx="495300" cy="365125"/>
          </a:xfrm>
        </p:spPr>
        <p:txBody>
          <a:bodyPr/>
          <a:lstStyle>
            <a:lvl1pPr>
              <a:defRPr/>
            </a:lvl1pPr>
          </a:lstStyle>
          <a:p>
            <a:pPr>
              <a:defRPr/>
            </a:pPr>
            <a:fld id="{6A778C46-885F-4262-824A-4B7F6357049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empty page no subtitle">
    <p:spTree>
      <p:nvGrpSpPr>
        <p:cNvPr id="1" name=""/>
        <p:cNvGrpSpPr/>
        <p:nvPr/>
      </p:nvGrpSpPr>
      <p:grpSpPr>
        <a:xfrm>
          <a:off x="0" y="0"/>
          <a:ext cx="0" cy="0"/>
          <a:chOff x="0" y="0"/>
          <a:chExt cx="0" cy="0"/>
        </a:xfrm>
      </p:grpSpPr>
      <p:sp>
        <p:nvSpPr>
          <p:cNvPr id="6" name="Text Placeholder 10"/>
          <p:cNvSpPr>
            <a:spLocks noGrp="1"/>
          </p:cNvSpPr>
          <p:nvPr>
            <p:ph type="body" sz="quarter" idx="24"/>
          </p:nvPr>
        </p:nvSpPr>
        <p:spPr>
          <a:xfrm>
            <a:off x="274320" y="304800"/>
            <a:ext cx="8229600" cy="376237"/>
          </a:xfrm>
          <a:prstGeom prst="rect">
            <a:avLst/>
          </a:prstGeom>
        </p:spPr>
        <p:txBody>
          <a:bodyPr vert="horz"/>
          <a:lstStyle>
            <a:lvl1pPr>
              <a:buNone/>
              <a:defRPr sz="2000">
                <a:solidFill>
                  <a:srgbClr val="B01D14"/>
                </a:solidFill>
                <a:latin typeface="+mn-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smtClean="0"/>
              <a:t>Click to edit Master text styles</a:t>
            </a:r>
          </a:p>
        </p:txBody>
      </p:sp>
      <p:sp>
        <p:nvSpPr>
          <p:cNvPr id="4" name="Slide Number Placeholder 5"/>
          <p:cNvSpPr>
            <a:spLocks noGrp="1"/>
          </p:cNvSpPr>
          <p:nvPr>
            <p:ph type="sldNum" sz="quarter" idx="15"/>
          </p:nvPr>
        </p:nvSpPr>
        <p:spPr>
          <a:xfrm>
            <a:off x="6667500" y="6446695"/>
            <a:ext cx="495300" cy="365125"/>
          </a:xfrm>
        </p:spPr>
        <p:txBody>
          <a:bodyPr/>
          <a:lstStyle>
            <a:lvl1pPr>
              <a:defRPr/>
            </a:lvl1pPr>
          </a:lstStyle>
          <a:p>
            <a:pPr>
              <a:defRPr/>
            </a:pPr>
            <a:fld id="{6A778C46-885F-4262-824A-4B7F6357049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rmatted bullets one column no subtitle">
    <p:spTree>
      <p:nvGrpSpPr>
        <p:cNvPr id="1" name=""/>
        <p:cNvGrpSpPr/>
        <p:nvPr/>
      </p:nvGrpSpPr>
      <p:grpSpPr>
        <a:xfrm>
          <a:off x="0" y="0"/>
          <a:ext cx="0" cy="0"/>
          <a:chOff x="0" y="0"/>
          <a:chExt cx="0" cy="0"/>
        </a:xfrm>
      </p:grpSpPr>
      <p:sp>
        <p:nvSpPr>
          <p:cNvPr id="9" name="Content Placeholder 8"/>
          <p:cNvSpPr>
            <a:spLocks noGrp="1"/>
          </p:cNvSpPr>
          <p:nvPr>
            <p:ph sz="quarter" idx="19"/>
          </p:nvPr>
        </p:nvSpPr>
        <p:spPr>
          <a:xfrm>
            <a:off x="457200" y="914400"/>
            <a:ext cx="8077200" cy="4876800"/>
          </a:xfrm>
          <a:prstGeom prst="rect">
            <a:avLst/>
          </a:prstGeom>
        </p:spPr>
        <p:txBody>
          <a:bodyPr/>
          <a:lstStyle>
            <a:lvl1pPr>
              <a:lnSpc>
                <a:spcPct val="130000"/>
              </a:lnSpc>
              <a:spcBef>
                <a:spcPts val="0"/>
              </a:spcBef>
              <a:buFont typeface="Wingdings" pitchFamily="2" charset="2"/>
              <a:buChar char="§"/>
              <a:defRPr sz="1400">
                <a:latin typeface="+mj-lt"/>
              </a:defRPr>
            </a:lvl1pPr>
            <a:lvl2pPr>
              <a:lnSpc>
                <a:spcPct val="130000"/>
              </a:lnSpc>
              <a:spcBef>
                <a:spcPts val="0"/>
              </a:spcBef>
              <a:defRPr sz="1400">
                <a:latin typeface="+mj-lt"/>
              </a:defRPr>
            </a:lvl2pPr>
            <a:lvl3pPr>
              <a:lnSpc>
                <a:spcPct val="130000"/>
              </a:lnSpc>
              <a:spcBef>
                <a:spcPts val="0"/>
              </a:spcBef>
              <a:buFont typeface="Courier New" pitchFamily="49" charset="0"/>
              <a:buChar char="o"/>
              <a:defRPr sz="1400">
                <a:latin typeface="+mj-lt"/>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Text Placeholder 10"/>
          <p:cNvSpPr>
            <a:spLocks noGrp="1"/>
          </p:cNvSpPr>
          <p:nvPr>
            <p:ph type="body" sz="quarter" idx="16"/>
          </p:nvPr>
        </p:nvSpPr>
        <p:spPr>
          <a:xfrm>
            <a:off x="274320" y="304800"/>
            <a:ext cx="8229600" cy="376237"/>
          </a:xfrm>
          <a:prstGeom prst="rect">
            <a:avLst/>
          </a:prstGeom>
        </p:spPr>
        <p:txBody>
          <a:bodyPr vert="horz"/>
          <a:lstStyle>
            <a:lvl1pPr>
              <a:buNone/>
              <a:defRPr sz="2000">
                <a:solidFill>
                  <a:srgbClr val="B01D14"/>
                </a:solidFill>
                <a:latin typeface="+mn-lt"/>
              </a:defRPr>
            </a:lvl1pPr>
            <a:lvl2pPr>
              <a:defRPr sz="1200">
                <a:solidFill>
                  <a:srgbClr val="5E5C60"/>
                </a:solidFill>
                <a:latin typeface="+mj-lt"/>
              </a:defRPr>
            </a:lvl2pPr>
            <a:lvl3pPr>
              <a:defRPr sz="1200">
                <a:solidFill>
                  <a:srgbClr val="5E5C60"/>
                </a:solidFill>
                <a:latin typeface="+mj-lt"/>
              </a:defRPr>
            </a:lvl3pPr>
            <a:lvl4pPr>
              <a:defRPr sz="1200">
                <a:solidFill>
                  <a:srgbClr val="5E5C60"/>
                </a:solidFill>
                <a:latin typeface="+mj-lt"/>
              </a:defRPr>
            </a:lvl4pPr>
            <a:lvl5pPr>
              <a:defRPr sz="1200">
                <a:solidFill>
                  <a:srgbClr val="5E5C60"/>
                </a:solidFill>
                <a:latin typeface="+mj-lt"/>
              </a:defRPr>
            </a:lvl5pPr>
          </a:lstStyle>
          <a:p>
            <a:pPr lvl="0"/>
            <a:r>
              <a:rPr lang="en-US" dirty="0"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3" Type="http://schemas.openxmlformats.org/officeDocument/2006/relationships/slideLayout" Target="../slideLayouts/slideLayout5.xml"/><Relationship Id="rId21" Type="http://schemas.openxmlformats.org/officeDocument/2006/relationships/slideLayout" Target="../slideLayouts/slideLayout23.xml"/><Relationship Id="rId34" Type="http://schemas.openxmlformats.org/officeDocument/2006/relationships/image" Target="../media/image3.png"/><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33" Type="http://schemas.openxmlformats.org/officeDocument/2006/relationships/image" Target="../media/image2.png"/><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29" Type="http://schemas.openxmlformats.org/officeDocument/2006/relationships/slideLayout" Target="../slideLayouts/slideLayout31.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32" Type="http://schemas.openxmlformats.org/officeDocument/2006/relationships/theme" Target="../theme/theme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slideLayout" Target="../slideLayouts/slideLayout30.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31" Type="http://schemas.openxmlformats.org/officeDocument/2006/relationships/slideLayout" Target="../slideLayouts/slideLayout33.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slideLayout" Target="../slideLayouts/slideLayout29.xml"/><Relationship Id="rId3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65" r:id="rId1"/>
    <p:sldLayoutId id="2147483916" r:id="rId2"/>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2" name="Straight Connector 1"/>
          <p:cNvCxnSpPr/>
          <p:nvPr/>
        </p:nvCxnSpPr>
        <p:spPr>
          <a:xfrm>
            <a:off x="1066800" y="2057400"/>
            <a:ext cx="75438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txStyles>
    <p:titleStyle>
      <a:lvl1pPr algn="l" defTabSz="914400" rtl="0" eaLnBrk="1" latinLnBrk="0" hangingPunct="1">
        <a:spcBef>
          <a:spcPct val="0"/>
        </a:spcBef>
        <a:buNone/>
        <a:defRPr sz="2400" kern="1400" cap="small" spc="400" baseline="0">
          <a:solidFill>
            <a:srgbClr val="002D1B"/>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191500" y="6446695"/>
            <a:ext cx="495300" cy="365125"/>
          </a:xfrm>
          <a:prstGeom prst="rect">
            <a:avLst/>
          </a:prstGeom>
        </p:spPr>
        <p:txBody>
          <a:bodyPr vert="horz" lIns="91440" tIns="45720" rIns="91440" bIns="45720" rtlCol="0" anchor="ctr"/>
          <a:lstStyle>
            <a:lvl1pPr algn="r">
              <a:defRPr sz="1000" b="0" i="0">
                <a:solidFill>
                  <a:schemeClr val="tx1">
                    <a:lumMod val="65000"/>
                    <a:lumOff val="35000"/>
                  </a:schemeClr>
                </a:solidFill>
                <a:latin typeface="Arial"/>
                <a:cs typeface="Arial"/>
              </a:defRPr>
            </a:lvl1pPr>
          </a:lstStyle>
          <a:p>
            <a:pPr>
              <a:defRPr/>
            </a:pPr>
            <a:fld id="{F4A6BD72-2D2C-4400-A476-652365EC4B48}" type="slidenum">
              <a:rPr lang="en-US" smtClean="0"/>
              <a:pPr>
                <a:defRPr/>
              </a:pPr>
              <a:t>‹#›</a:t>
            </a:fld>
            <a:endParaRPr lang="en-US" dirty="0"/>
          </a:p>
        </p:txBody>
      </p:sp>
      <p:cxnSp>
        <p:nvCxnSpPr>
          <p:cNvPr id="11" name="Straight Connector 10"/>
          <p:cNvCxnSpPr/>
          <p:nvPr/>
        </p:nvCxnSpPr>
        <p:spPr>
          <a:xfrm>
            <a:off x="152400" y="6421525"/>
            <a:ext cx="84582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25552" y="704272"/>
            <a:ext cx="8385048"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8534400" y="990600"/>
            <a:ext cx="609600" cy="5334000"/>
          </a:xfrm>
          <a:prstGeom prst="rect">
            <a:avLst/>
          </a:prstGeom>
        </p:spPr>
        <p:txBody>
          <a:bodyPr vert="vert" wrap="square" lIns="91440" tIns="45720" rIns="91440" bIns="45720" rtlCol="0" anchor="ctr">
            <a:noAutofit/>
          </a:bodyPr>
          <a:lstStyle/>
          <a:p>
            <a:pPr marL="0" marR="0" indent="0" algn="r" defTabSz="457200" rtl="0" eaLnBrk="1" fontAlgn="auto" latinLnBrk="0" hangingPunct="1">
              <a:lnSpc>
                <a:spcPct val="100000"/>
              </a:lnSpc>
              <a:spcBef>
                <a:spcPct val="0"/>
              </a:spcBef>
              <a:spcAft>
                <a:spcPts val="0"/>
              </a:spcAft>
              <a:buClrTx/>
              <a:buSzTx/>
              <a:buFontTx/>
              <a:buNone/>
              <a:tabLst/>
            </a:pPr>
            <a:r>
              <a:rPr kumimoji="0" lang="en-US" sz="800" b="1" i="0" u="none" strike="noStrike" kern="1200" cap="small" spc="430" normalizeH="0" baseline="0" noProof="0" dirty="0" smtClean="0">
                <a:ln>
                  <a:noFill/>
                </a:ln>
                <a:solidFill>
                  <a:srgbClr val="003300"/>
                </a:solidFill>
                <a:effectLst/>
                <a:uLnTx/>
                <a:uFillTx/>
                <a:latin typeface="Arial" pitchFamily="34" charset="0"/>
                <a:ea typeface="+mj-ea"/>
                <a:cs typeface="Arial" pitchFamily="34" charset="0"/>
              </a:rPr>
              <a:t>Oklahoma Turnpike Authority</a:t>
            </a:r>
          </a:p>
        </p:txBody>
      </p:sp>
      <p:grpSp>
        <p:nvGrpSpPr>
          <p:cNvPr id="9" name="Group 8"/>
          <p:cNvGrpSpPr/>
          <p:nvPr userDrawn="1"/>
        </p:nvGrpSpPr>
        <p:grpSpPr>
          <a:xfrm>
            <a:off x="152400" y="6465602"/>
            <a:ext cx="2209800" cy="327309"/>
            <a:chOff x="1887220" y="3031339"/>
            <a:chExt cx="5369561" cy="795323"/>
          </a:xfrm>
        </p:grpSpPr>
        <p:pic>
          <p:nvPicPr>
            <p:cNvPr id="10" name="Picture 9"/>
            <p:cNvPicPr>
              <a:picLocks noChangeAspect="1"/>
            </p:cNvPicPr>
            <p:nvPr/>
          </p:nvPicPr>
          <p:blipFill>
            <a:blip r:embed="rId33" cstate="print"/>
            <a:stretch>
              <a:fillRect/>
            </a:stretch>
          </p:blipFill>
          <p:spPr>
            <a:xfrm>
              <a:off x="3177543" y="3031339"/>
              <a:ext cx="4079238" cy="795323"/>
            </a:xfrm>
            <a:prstGeom prst="rect">
              <a:avLst/>
            </a:prstGeom>
          </p:spPr>
        </p:pic>
        <p:pic>
          <p:nvPicPr>
            <p:cNvPr id="12" name="Picture 11"/>
            <p:cNvPicPr>
              <a:picLocks noChangeAspect="1"/>
            </p:cNvPicPr>
            <p:nvPr/>
          </p:nvPicPr>
          <p:blipFill>
            <a:blip r:embed="rId34" cstate="print"/>
            <a:stretch>
              <a:fillRect/>
            </a:stretch>
          </p:blipFill>
          <p:spPr>
            <a:xfrm>
              <a:off x="1887220" y="3150456"/>
              <a:ext cx="1235597" cy="535426"/>
            </a:xfrm>
            <a:prstGeom prst="rect">
              <a:avLst/>
            </a:prstGeom>
          </p:spPr>
        </p:pic>
      </p:grpSp>
    </p:spTree>
  </p:cSld>
  <p:clrMap bg1="lt1" tx1="dk1" bg2="lt2" tx2="dk2" accent1="accent1" accent2="accent2" accent3="accent3" accent4="accent4" accent5="accent5" accent6="accent6" hlink="hlink" folHlink="folHlink"/>
  <p:sldLayoutIdLst>
    <p:sldLayoutId id="2147483883" r:id="rId1"/>
    <p:sldLayoutId id="2147483882" r:id="rId2"/>
    <p:sldLayoutId id="2147483881" r:id="rId3"/>
    <p:sldLayoutId id="2147483880" r:id="rId4"/>
    <p:sldLayoutId id="2147483859" r:id="rId5"/>
    <p:sldLayoutId id="2147483860" r:id="rId6"/>
    <p:sldLayoutId id="2147483899" r:id="rId7"/>
    <p:sldLayoutId id="2147483918" r:id="rId8"/>
    <p:sldLayoutId id="2147483900" r:id="rId9"/>
    <p:sldLayoutId id="2147483849" r:id="rId10"/>
    <p:sldLayoutId id="2147483850" r:id="rId11"/>
    <p:sldLayoutId id="2147483851" r:id="rId12"/>
    <p:sldLayoutId id="2147483852" r:id="rId13"/>
    <p:sldLayoutId id="2147483884" r:id="rId14"/>
    <p:sldLayoutId id="2147483885" r:id="rId15"/>
    <p:sldLayoutId id="2147483886" r:id="rId16"/>
    <p:sldLayoutId id="2147483887" r:id="rId17"/>
    <p:sldLayoutId id="2147483888" r:id="rId18"/>
    <p:sldLayoutId id="2147483889" r:id="rId19"/>
    <p:sldLayoutId id="2147483853" r:id="rId20"/>
    <p:sldLayoutId id="2147483854" r:id="rId21"/>
    <p:sldLayoutId id="2147483855" r:id="rId22"/>
    <p:sldLayoutId id="2147483856" r:id="rId23"/>
    <p:sldLayoutId id="2147483857" r:id="rId24"/>
    <p:sldLayoutId id="2147483858" r:id="rId25"/>
    <p:sldLayoutId id="2147483890" r:id="rId26"/>
    <p:sldLayoutId id="2147483891" r:id="rId27"/>
    <p:sldLayoutId id="2147483861" r:id="rId28"/>
    <p:sldLayoutId id="2147483898" r:id="rId29"/>
    <p:sldLayoutId id="2147483917" r:id="rId30"/>
    <p:sldLayoutId id="2147483919" r:id="rId31"/>
  </p:sldLayoutIdLst>
  <p:hf hdr="0" ftr="0" dt="0"/>
  <p:txStyles>
    <p:titleStyle>
      <a:lvl1pPr algn="l" defTabSz="457200" rtl="0" eaLnBrk="0" fontAlgn="base" hangingPunct="0">
        <a:spcBef>
          <a:spcPct val="0"/>
        </a:spcBef>
        <a:spcAft>
          <a:spcPct val="0"/>
        </a:spcAft>
        <a:defRPr sz="2000" kern="2000" baseline="0">
          <a:solidFill>
            <a:srgbClr val="002D1B"/>
          </a:solidFill>
          <a:latin typeface="Times New Roman" pitchFamily="18" charset="0"/>
          <a:ea typeface="Times New Roman" pitchFamily="18" charset="0"/>
          <a:cs typeface="Times New Roman" pitchFamily="18" charset="0"/>
        </a:defRPr>
      </a:lvl1pPr>
      <a:lvl2pPr algn="l" defTabSz="457200" rtl="0" eaLnBrk="0" fontAlgn="base" hangingPunct="0">
        <a:spcBef>
          <a:spcPct val="0"/>
        </a:spcBef>
        <a:spcAft>
          <a:spcPct val="0"/>
        </a:spcAft>
        <a:defRPr sz="2000">
          <a:solidFill>
            <a:srgbClr val="B01D14"/>
          </a:solidFill>
          <a:latin typeface="Minion Pro" pitchFamily="18" charset="0"/>
          <a:ea typeface="Minion Pro" pitchFamily="18" charset="0"/>
          <a:cs typeface="Minion Pro" pitchFamily="18" charset="0"/>
        </a:defRPr>
      </a:lvl2pPr>
      <a:lvl3pPr algn="l" defTabSz="457200" rtl="0" eaLnBrk="0" fontAlgn="base" hangingPunct="0">
        <a:spcBef>
          <a:spcPct val="0"/>
        </a:spcBef>
        <a:spcAft>
          <a:spcPct val="0"/>
        </a:spcAft>
        <a:defRPr sz="2000">
          <a:solidFill>
            <a:srgbClr val="B01D14"/>
          </a:solidFill>
          <a:latin typeface="Minion Pro" pitchFamily="18" charset="0"/>
          <a:ea typeface="Minion Pro" pitchFamily="18" charset="0"/>
          <a:cs typeface="Minion Pro" pitchFamily="18" charset="0"/>
        </a:defRPr>
      </a:lvl3pPr>
      <a:lvl4pPr algn="l" defTabSz="457200" rtl="0" eaLnBrk="0" fontAlgn="base" hangingPunct="0">
        <a:spcBef>
          <a:spcPct val="0"/>
        </a:spcBef>
        <a:spcAft>
          <a:spcPct val="0"/>
        </a:spcAft>
        <a:defRPr sz="2000">
          <a:solidFill>
            <a:srgbClr val="B01D14"/>
          </a:solidFill>
          <a:latin typeface="Minion Pro" pitchFamily="18" charset="0"/>
          <a:ea typeface="Minion Pro" pitchFamily="18" charset="0"/>
          <a:cs typeface="Minion Pro" pitchFamily="18" charset="0"/>
        </a:defRPr>
      </a:lvl4pPr>
      <a:lvl5pPr algn="l" defTabSz="457200" rtl="0" eaLnBrk="0" fontAlgn="base" hangingPunct="0">
        <a:spcBef>
          <a:spcPct val="0"/>
        </a:spcBef>
        <a:spcAft>
          <a:spcPct val="0"/>
        </a:spcAft>
        <a:defRPr sz="2000">
          <a:solidFill>
            <a:srgbClr val="B01D14"/>
          </a:solidFill>
          <a:latin typeface="Minion Pro" pitchFamily="18" charset="0"/>
          <a:ea typeface="Minion Pro" pitchFamily="18" charset="0"/>
          <a:cs typeface="Minion Pro" pitchFamily="18" charset="0"/>
        </a:defRPr>
      </a:lvl5pPr>
      <a:lvl6pPr marL="457200" algn="l" defTabSz="457200" rtl="0" fontAlgn="base">
        <a:spcBef>
          <a:spcPct val="0"/>
        </a:spcBef>
        <a:spcAft>
          <a:spcPct val="0"/>
        </a:spcAft>
        <a:defRPr sz="2000">
          <a:solidFill>
            <a:srgbClr val="B01D14"/>
          </a:solidFill>
          <a:latin typeface="Minion Pro" pitchFamily="18" charset="0"/>
          <a:ea typeface="Minion Pro" pitchFamily="18" charset="0"/>
          <a:cs typeface="Minion Pro" pitchFamily="18" charset="0"/>
        </a:defRPr>
      </a:lvl6pPr>
      <a:lvl7pPr marL="914400" algn="l" defTabSz="457200" rtl="0" fontAlgn="base">
        <a:spcBef>
          <a:spcPct val="0"/>
        </a:spcBef>
        <a:spcAft>
          <a:spcPct val="0"/>
        </a:spcAft>
        <a:defRPr sz="2000">
          <a:solidFill>
            <a:srgbClr val="B01D14"/>
          </a:solidFill>
          <a:latin typeface="Minion Pro" pitchFamily="18" charset="0"/>
          <a:ea typeface="Minion Pro" pitchFamily="18" charset="0"/>
          <a:cs typeface="Minion Pro" pitchFamily="18" charset="0"/>
        </a:defRPr>
      </a:lvl7pPr>
      <a:lvl8pPr marL="1371600" algn="l" defTabSz="457200" rtl="0" fontAlgn="base">
        <a:spcBef>
          <a:spcPct val="0"/>
        </a:spcBef>
        <a:spcAft>
          <a:spcPct val="0"/>
        </a:spcAft>
        <a:defRPr sz="2000">
          <a:solidFill>
            <a:srgbClr val="B01D14"/>
          </a:solidFill>
          <a:latin typeface="Minion Pro" pitchFamily="18" charset="0"/>
          <a:ea typeface="Minion Pro" pitchFamily="18" charset="0"/>
          <a:cs typeface="Minion Pro" pitchFamily="18" charset="0"/>
        </a:defRPr>
      </a:lvl8pPr>
      <a:lvl9pPr marL="1828800" algn="l" defTabSz="457200" rtl="0" fontAlgn="base">
        <a:spcBef>
          <a:spcPct val="0"/>
        </a:spcBef>
        <a:spcAft>
          <a:spcPct val="0"/>
        </a:spcAft>
        <a:defRPr sz="2000">
          <a:solidFill>
            <a:srgbClr val="B01D14"/>
          </a:solidFill>
          <a:latin typeface="Minion Pro" pitchFamily="18" charset="0"/>
          <a:ea typeface="Minion Pro" pitchFamily="18" charset="0"/>
          <a:cs typeface="Minion Pro" pitchFamily="18"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3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2.jpeg"/><Relationship Id="rId7"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3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jpeg"/><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33.xml"/><Relationship Id="rId5" Type="http://schemas.openxmlformats.org/officeDocument/2006/relationships/image" Target="../media/image30.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3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hyperlink" Target="mailto:jperdue@pikepass.com" TargetMode="External"/><Relationship Id="rId2" Type="http://schemas.openxmlformats.org/officeDocument/2006/relationships/hyperlink" Target="http://www.drivingforwardok.com/gilcrease-expressway" TargetMode="Externa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33.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33.xml"/><Relationship Id="rId5" Type="http://schemas.openxmlformats.org/officeDocument/2006/relationships/image" Target="../media/image12.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stretch>
            <a:fillRect/>
          </a:stretch>
        </p:blipFill>
        <p:spPr>
          <a:xfrm>
            <a:off x="569629" y="898729"/>
            <a:ext cx="8004742" cy="4968671"/>
          </a:xfrm>
          <a:prstGeom prst="rect">
            <a:avLst/>
          </a:prstGeom>
        </p:spPr>
      </p:pic>
      <p:sp>
        <p:nvSpPr>
          <p:cNvPr id="2" name="Text Placeholder 1"/>
          <p:cNvSpPr>
            <a:spLocks noGrp="1"/>
          </p:cNvSpPr>
          <p:nvPr>
            <p:ph type="body" sz="quarter" idx="13"/>
          </p:nvPr>
        </p:nvSpPr>
        <p:spPr>
          <a:xfrm>
            <a:off x="569629" y="5908042"/>
            <a:ext cx="2176780" cy="376237"/>
          </a:xfrm>
        </p:spPr>
        <p:txBody>
          <a:bodyPr/>
          <a:lstStyle/>
          <a:p>
            <a:r>
              <a:rPr lang="en-US" dirty="0" smtClean="0">
                <a:latin typeface="Arial" panose="020B0604020202020204" pitchFamily="34" charset="0"/>
                <a:cs typeface="Arial" panose="020B0604020202020204" pitchFamily="34" charset="0"/>
              </a:rPr>
              <a:t>June 28, 2018</a:t>
            </a:r>
            <a:endParaRPr lang="en-US"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5"/>
          </p:nvPr>
        </p:nvSpPr>
        <p:spPr>
          <a:xfrm>
            <a:off x="533400" y="304800"/>
            <a:ext cx="7924800" cy="456773"/>
          </a:xfrm>
        </p:spPr>
        <p:txBody>
          <a:bodyPr/>
          <a:lstStyle/>
          <a:p>
            <a:pPr algn="l"/>
            <a:r>
              <a:rPr lang="en-US" sz="2400" b="1" cap="all" dirty="0" smtClean="0">
                <a:solidFill>
                  <a:srgbClr val="C00000"/>
                </a:solidFill>
              </a:rPr>
              <a:t>Gilcrease Expressway West</a:t>
            </a:r>
          </a:p>
          <a:p>
            <a:pPr algn="l"/>
            <a:r>
              <a:rPr lang="en-US" sz="1800" b="1" dirty="0" smtClean="0">
                <a:solidFill>
                  <a:srgbClr val="C00000"/>
                </a:solidFill>
              </a:rPr>
              <a:t>Pre-SOQ Submittal Meeting </a:t>
            </a:r>
            <a:endParaRPr lang="en-US" sz="1800" b="1" dirty="0">
              <a:solidFill>
                <a:srgbClr val="C00000"/>
              </a:solidFill>
            </a:endParaRPr>
          </a:p>
        </p:txBody>
      </p:sp>
      <p:grpSp>
        <p:nvGrpSpPr>
          <p:cNvPr id="4" name="Group 3"/>
          <p:cNvGrpSpPr/>
          <p:nvPr/>
        </p:nvGrpSpPr>
        <p:grpSpPr>
          <a:xfrm>
            <a:off x="3733800" y="5904430"/>
            <a:ext cx="4894580" cy="724970"/>
            <a:chOff x="1887220" y="3031339"/>
            <a:chExt cx="5369561" cy="795323"/>
          </a:xfrm>
        </p:grpSpPr>
        <p:pic>
          <p:nvPicPr>
            <p:cNvPr id="9" name="Picture 8"/>
            <p:cNvPicPr>
              <a:picLocks noChangeAspect="1"/>
            </p:cNvPicPr>
            <p:nvPr/>
          </p:nvPicPr>
          <p:blipFill>
            <a:blip r:embed="rId3" cstate="print"/>
            <a:stretch>
              <a:fillRect/>
            </a:stretch>
          </p:blipFill>
          <p:spPr>
            <a:xfrm>
              <a:off x="3177543" y="3031339"/>
              <a:ext cx="4079238" cy="795323"/>
            </a:xfrm>
            <a:prstGeom prst="rect">
              <a:avLst/>
            </a:prstGeom>
          </p:spPr>
        </p:pic>
        <p:pic>
          <p:nvPicPr>
            <p:cNvPr id="10" name="Picture 9"/>
            <p:cNvPicPr>
              <a:picLocks noChangeAspect="1"/>
            </p:cNvPicPr>
            <p:nvPr/>
          </p:nvPicPr>
          <p:blipFill>
            <a:blip r:embed="rId4" cstate="print"/>
            <a:stretch>
              <a:fillRect/>
            </a:stretch>
          </p:blipFill>
          <p:spPr>
            <a:xfrm>
              <a:off x="1887220" y="3150456"/>
              <a:ext cx="1235597" cy="535426"/>
            </a:xfrm>
            <a:prstGeom prst="rect">
              <a:avLst/>
            </a:prstGeom>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054605"/>
            <a:ext cx="9143999" cy="580339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523" y="1089658"/>
            <a:ext cx="9142475" cy="576833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61" y="1085087"/>
            <a:ext cx="9143365" cy="0"/>
          </a:xfrm>
          <a:custGeom>
            <a:avLst/>
            <a:gdLst/>
            <a:ahLst/>
            <a:cxnLst/>
            <a:rect l="l" t="t" r="r" b="b"/>
            <a:pathLst>
              <a:path w="9143365">
                <a:moveTo>
                  <a:pt x="9143238" y="0"/>
                </a:moveTo>
                <a:lnTo>
                  <a:pt x="0" y="0"/>
                </a:lnTo>
              </a:path>
            </a:pathLst>
          </a:custGeom>
          <a:ln w="9144">
            <a:solidFill>
              <a:srgbClr val="000000"/>
            </a:solidFill>
          </a:ln>
        </p:spPr>
        <p:txBody>
          <a:bodyPr wrap="square" lIns="0" tIns="0" rIns="0" bIns="0" rtlCol="0"/>
          <a:lstStyle/>
          <a:p>
            <a:endParaRPr/>
          </a:p>
        </p:txBody>
      </p:sp>
      <p:sp>
        <p:nvSpPr>
          <p:cNvPr id="5" name="object 5"/>
          <p:cNvSpPr/>
          <p:nvPr/>
        </p:nvSpPr>
        <p:spPr>
          <a:xfrm>
            <a:off x="8331504" y="1076129"/>
            <a:ext cx="778569" cy="607509"/>
          </a:xfrm>
          <a:prstGeom prst="rect">
            <a:avLst/>
          </a:prstGeom>
          <a:blipFill>
            <a:blip r:embed="rId4"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847750" y="260858"/>
            <a:ext cx="6292850" cy="505459"/>
          </a:xfrm>
          <a:prstGeom prst="rect">
            <a:avLst/>
          </a:prstGeom>
        </p:spPr>
        <p:txBody>
          <a:bodyPr vert="horz" wrap="square" lIns="0" tIns="0" rIns="0" bIns="0" rtlCol="0">
            <a:spAutoFit/>
          </a:bodyPr>
          <a:lstStyle/>
          <a:p>
            <a:pPr marL="12700" algn="ctr">
              <a:lnSpc>
                <a:spcPct val="100000"/>
              </a:lnSpc>
            </a:pPr>
            <a:r>
              <a:rPr spc="-90" dirty="0" smtClean="0"/>
              <a:t>W</a:t>
            </a:r>
            <a:r>
              <a:rPr spc="-90" dirty="0"/>
              <a:t>. </a:t>
            </a:r>
            <a:r>
              <a:rPr dirty="0"/>
              <a:t>21</a:t>
            </a:r>
            <a:r>
              <a:rPr sz="3150" baseline="25132" dirty="0"/>
              <a:t>st</a:t>
            </a:r>
            <a:r>
              <a:rPr sz="3150" spc="405" baseline="25132" dirty="0"/>
              <a:t> </a:t>
            </a:r>
            <a:r>
              <a:rPr sz="3200" dirty="0"/>
              <a:t>Street</a:t>
            </a:r>
          </a:p>
        </p:txBody>
      </p:sp>
      <p:sp>
        <p:nvSpPr>
          <p:cNvPr id="7" name="object 7"/>
          <p:cNvSpPr/>
          <p:nvPr/>
        </p:nvSpPr>
        <p:spPr>
          <a:xfrm>
            <a:off x="761" y="1079753"/>
            <a:ext cx="9144000" cy="0"/>
          </a:xfrm>
          <a:custGeom>
            <a:avLst/>
            <a:gdLst/>
            <a:ahLst/>
            <a:cxnLst/>
            <a:rect l="l" t="t" r="r" b="b"/>
            <a:pathLst>
              <a:path w="9144000">
                <a:moveTo>
                  <a:pt x="0" y="0"/>
                </a:moveTo>
                <a:lnTo>
                  <a:pt x="9144000" y="0"/>
                </a:lnTo>
              </a:path>
            </a:pathLst>
          </a:custGeom>
          <a:ln w="38100">
            <a:solidFill>
              <a:srgbClr val="006600"/>
            </a:solidFill>
          </a:ln>
        </p:spPr>
        <p:txBody>
          <a:bodyPr wrap="square" lIns="0" tIns="0" rIns="0" bIns="0" rtlCol="0"/>
          <a:lstStyle/>
          <a:p>
            <a:endParaRPr/>
          </a:p>
        </p:txBody>
      </p:sp>
      <p:sp>
        <p:nvSpPr>
          <p:cNvPr id="8" name="object 8"/>
          <p:cNvSpPr/>
          <p:nvPr/>
        </p:nvSpPr>
        <p:spPr>
          <a:xfrm>
            <a:off x="-3180" y="3671760"/>
            <a:ext cx="1018418" cy="652399"/>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6230556" y="5610643"/>
            <a:ext cx="916177" cy="878395"/>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860374" y="1789938"/>
            <a:ext cx="1993900" cy="664210"/>
          </a:xfrm>
          <a:custGeom>
            <a:avLst/>
            <a:gdLst/>
            <a:ahLst/>
            <a:cxnLst/>
            <a:rect l="l" t="t" r="r" b="b"/>
            <a:pathLst>
              <a:path w="1993900" h="664210">
                <a:moveTo>
                  <a:pt x="1938451" y="0"/>
                </a:moveTo>
                <a:lnTo>
                  <a:pt x="0" y="392684"/>
                </a:lnTo>
                <a:lnTo>
                  <a:pt x="54990" y="664210"/>
                </a:lnTo>
                <a:lnTo>
                  <a:pt x="1993442" y="271525"/>
                </a:lnTo>
                <a:lnTo>
                  <a:pt x="1938451" y="0"/>
                </a:lnTo>
                <a:close/>
              </a:path>
            </a:pathLst>
          </a:custGeom>
          <a:solidFill>
            <a:srgbClr val="FFFFFF"/>
          </a:solidFill>
        </p:spPr>
        <p:txBody>
          <a:bodyPr wrap="square" lIns="0" tIns="0" rIns="0" bIns="0" rtlCol="0"/>
          <a:lstStyle/>
          <a:p>
            <a:endParaRPr/>
          </a:p>
        </p:txBody>
      </p:sp>
      <p:sp>
        <p:nvSpPr>
          <p:cNvPr id="11" name="object 11"/>
          <p:cNvSpPr/>
          <p:nvPr/>
        </p:nvSpPr>
        <p:spPr>
          <a:xfrm>
            <a:off x="860374" y="1789938"/>
            <a:ext cx="1993900" cy="664210"/>
          </a:xfrm>
          <a:custGeom>
            <a:avLst/>
            <a:gdLst/>
            <a:ahLst/>
            <a:cxnLst/>
            <a:rect l="l" t="t" r="r" b="b"/>
            <a:pathLst>
              <a:path w="1993900" h="664210">
                <a:moveTo>
                  <a:pt x="0" y="392684"/>
                </a:moveTo>
                <a:lnTo>
                  <a:pt x="1938451" y="0"/>
                </a:lnTo>
                <a:lnTo>
                  <a:pt x="1993442" y="271525"/>
                </a:lnTo>
                <a:lnTo>
                  <a:pt x="54990" y="664210"/>
                </a:lnTo>
                <a:lnTo>
                  <a:pt x="0" y="392684"/>
                </a:lnTo>
                <a:close/>
              </a:path>
            </a:pathLst>
          </a:custGeom>
          <a:ln w="9525">
            <a:solidFill>
              <a:srgbClr val="000000"/>
            </a:solidFill>
          </a:ln>
        </p:spPr>
        <p:txBody>
          <a:bodyPr wrap="square" lIns="0" tIns="0" rIns="0" bIns="0" rtlCol="0"/>
          <a:lstStyle/>
          <a:p>
            <a:endParaRPr/>
          </a:p>
        </p:txBody>
      </p:sp>
      <p:sp>
        <p:nvSpPr>
          <p:cNvPr id="12" name="object 12"/>
          <p:cNvSpPr/>
          <p:nvPr/>
        </p:nvSpPr>
        <p:spPr>
          <a:xfrm>
            <a:off x="1323847" y="1972817"/>
            <a:ext cx="1071499" cy="308483"/>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8153400" y="2909316"/>
            <a:ext cx="990600" cy="277495"/>
          </a:xfrm>
          <a:custGeom>
            <a:avLst/>
            <a:gdLst/>
            <a:ahLst/>
            <a:cxnLst/>
            <a:rect l="l" t="t" r="r" b="b"/>
            <a:pathLst>
              <a:path w="990600" h="277494">
                <a:moveTo>
                  <a:pt x="0" y="277367"/>
                </a:moveTo>
                <a:lnTo>
                  <a:pt x="990600" y="277367"/>
                </a:lnTo>
                <a:lnTo>
                  <a:pt x="990600" y="0"/>
                </a:lnTo>
                <a:lnTo>
                  <a:pt x="0" y="0"/>
                </a:lnTo>
                <a:lnTo>
                  <a:pt x="0" y="277367"/>
                </a:lnTo>
                <a:close/>
              </a:path>
            </a:pathLst>
          </a:custGeom>
          <a:solidFill>
            <a:srgbClr val="FFFFFF"/>
          </a:solidFill>
        </p:spPr>
        <p:txBody>
          <a:bodyPr wrap="square" lIns="0" tIns="0" rIns="0" bIns="0" rtlCol="0"/>
          <a:lstStyle/>
          <a:p>
            <a:endParaRPr/>
          </a:p>
        </p:txBody>
      </p:sp>
      <p:sp>
        <p:nvSpPr>
          <p:cNvPr id="14" name="object 14"/>
          <p:cNvSpPr/>
          <p:nvPr/>
        </p:nvSpPr>
        <p:spPr>
          <a:xfrm>
            <a:off x="8153400" y="2909316"/>
            <a:ext cx="990600" cy="277495"/>
          </a:xfrm>
          <a:custGeom>
            <a:avLst/>
            <a:gdLst/>
            <a:ahLst/>
            <a:cxnLst/>
            <a:rect l="l" t="t" r="r" b="b"/>
            <a:pathLst>
              <a:path w="990600" h="277494">
                <a:moveTo>
                  <a:pt x="0" y="277367"/>
                </a:moveTo>
                <a:lnTo>
                  <a:pt x="990600" y="277367"/>
                </a:lnTo>
                <a:lnTo>
                  <a:pt x="990600" y="0"/>
                </a:lnTo>
                <a:lnTo>
                  <a:pt x="0" y="0"/>
                </a:lnTo>
                <a:lnTo>
                  <a:pt x="0" y="277367"/>
                </a:lnTo>
                <a:close/>
              </a:path>
            </a:pathLst>
          </a:custGeom>
          <a:ln w="9144">
            <a:solidFill>
              <a:srgbClr val="000000"/>
            </a:solidFill>
          </a:ln>
        </p:spPr>
        <p:txBody>
          <a:bodyPr wrap="square" lIns="0" tIns="0" rIns="0" bIns="0" rtlCol="0"/>
          <a:lstStyle/>
          <a:p>
            <a:endParaRPr/>
          </a:p>
        </p:txBody>
      </p:sp>
      <p:sp>
        <p:nvSpPr>
          <p:cNvPr id="15" name="object 15"/>
          <p:cNvSpPr txBox="1"/>
          <p:nvPr/>
        </p:nvSpPr>
        <p:spPr>
          <a:xfrm>
            <a:off x="8153400" y="2946146"/>
            <a:ext cx="990600" cy="240665"/>
          </a:xfrm>
          <a:prstGeom prst="rect">
            <a:avLst/>
          </a:prstGeom>
        </p:spPr>
        <p:txBody>
          <a:bodyPr vert="horz" wrap="square" lIns="0" tIns="0" rIns="0" bIns="0" rtlCol="0">
            <a:spAutoFit/>
          </a:bodyPr>
          <a:lstStyle/>
          <a:p>
            <a:pPr marL="99060">
              <a:lnSpc>
                <a:spcPct val="100000"/>
              </a:lnSpc>
            </a:pPr>
            <a:r>
              <a:rPr sz="1200" b="1" i="1" dirty="0">
                <a:latin typeface="Calibri"/>
                <a:cs typeface="Calibri"/>
              </a:rPr>
              <a:t>57</a:t>
            </a:r>
            <a:r>
              <a:rPr sz="1200" b="1" i="1" baseline="24305" dirty="0">
                <a:latin typeface="Calibri"/>
                <a:cs typeface="Calibri"/>
              </a:rPr>
              <a:t>TH </a:t>
            </a:r>
            <a:r>
              <a:rPr sz="1200" b="1" i="1" spc="-55" dirty="0">
                <a:latin typeface="Calibri"/>
                <a:cs typeface="Calibri"/>
              </a:rPr>
              <a:t>W.</a:t>
            </a:r>
            <a:r>
              <a:rPr sz="1200" b="1" i="1" spc="10" dirty="0">
                <a:latin typeface="Calibri"/>
                <a:cs typeface="Calibri"/>
              </a:rPr>
              <a:t> </a:t>
            </a:r>
            <a:r>
              <a:rPr sz="1200" b="1" i="1" spc="-25" dirty="0">
                <a:latin typeface="Calibri"/>
                <a:cs typeface="Calibri"/>
              </a:rPr>
              <a:t>AVE.</a:t>
            </a:r>
            <a:endParaRPr sz="1200">
              <a:latin typeface="Calibri"/>
              <a:cs typeface="Calibri"/>
            </a:endParaRPr>
          </a:p>
        </p:txBody>
      </p:sp>
    </p:spTree>
    <p:extLst>
      <p:ext uri="{BB962C8B-B14F-4D97-AF65-F5344CB8AC3E}">
        <p14:creationId xmlns:p14="http://schemas.microsoft.com/office/powerpoint/2010/main" val="3843608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078994"/>
            <a:ext cx="9143999" cy="577900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1114043"/>
            <a:ext cx="9144000" cy="574395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61" y="1109471"/>
            <a:ext cx="9143365" cy="0"/>
          </a:xfrm>
          <a:custGeom>
            <a:avLst/>
            <a:gdLst/>
            <a:ahLst/>
            <a:cxnLst/>
            <a:rect l="l" t="t" r="r" b="b"/>
            <a:pathLst>
              <a:path w="9143365">
                <a:moveTo>
                  <a:pt x="9143238" y="0"/>
                </a:moveTo>
                <a:lnTo>
                  <a:pt x="0" y="0"/>
                </a:lnTo>
              </a:path>
            </a:pathLst>
          </a:custGeom>
          <a:ln w="9144">
            <a:solidFill>
              <a:srgbClr val="000000"/>
            </a:solidFill>
          </a:ln>
        </p:spPr>
        <p:txBody>
          <a:bodyPr wrap="square" lIns="0" tIns="0" rIns="0" bIns="0" rtlCol="0"/>
          <a:lstStyle/>
          <a:p>
            <a:endParaRPr/>
          </a:p>
        </p:txBody>
      </p:sp>
      <p:sp>
        <p:nvSpPr>
          <p:cNvPr id="5" name="object 5"/>
          <p:cNvSpPr/>
          <p:nvPr/>
        </p:nvSpPr>
        <p:spPr>
          <a:xfrm>
            <a:off x="8331504" y="1076129"/>
            <a:ext cx="778569" cy="607509"/>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4617720" y="2453639"/>
            <a:ext cx="1978660" cy="277495"/>
          </a:xfrm>
          <a:prstGeom prst="rect">
            <a:avLst/>
          </a:prstGeom>
          <a:solidFill>
            <a:srgbClr val="FFFFFF"/>
          </a:solidFill>
          <a:ln w="9143">
            <a:solidFill>
              <a:srgbClr val="000000"/>
            </a:solidFill>
          </a:ln>
        </p:spPr>
        <p:txBody>
          <a:bodyPr vert="horz" wrap="square" lIns="0" tIns="32384" rIns="0" bIns="0" rtlCol="0">
            <a:spAutoFit/>
          </a:bodyPr>
          <a:lstStyle/>
          <a:p>
            <a:pPr marL="212725">
              <a:lnSpc>
                <a:spcPct val="100000"/>
              </a:lnSpc>
              <a:spcBef>
                <a:spcPts val="254"/>
              </a:spcBef>
            </a:pPr>
            <a:r>
              <a:rPr sz="1200" b="1" spc="-5" dirty="0">
                <a:latin typeface="Calibri"/>
                <a:cs typeface="Calibri"/>
              </a:rPr>
              <a:t>GILCREASE</a:t>
            </a:r>
            <a:r>
              <a:rPr sz="1200" b="1" spc="-100" dirty="0">
                <a:latin typeface="Calibri"/>
                <a:cs typeface="Calibri"/>
              </a:rPr>
              <a:t> </a:t>
            </a:r>
            <a:r>
              <a:rPr sz="1200" b="1" spc="-20" dirty="0">
                <a:latin typeface="Calibri"/>
                <a:cs typeface="Calibri"/>
              </a:rPr>
              <a:t>EXPRESSWAY</a:t>
            </a:r>
            <a:endParaRPr sz="1200">
              <a:latin typeface="Calibri"/>
              <a:cs typeface="Calibri"/>
            </a:endParaRPr>
          </a:p>
        </p:txBody>
      </p:sp>
      <p:sp>
        <p:nvSpPr>
          <p:cNvPr id="7" name="object 7"/>
          <p:cNvSpPr txBox="1">
            <a:spLocks noGrp="1"/>
          </p:cNvSpPr>
          <p:nvPr>
            <p:ph type="title"/>
          </p:nvPr>
        </p:nvSpPr>
        <p:spPr>
          <a:xfrm>
            <a:off x="847750" y="260858"/>
            <a:ext cx="6292850" cy="505459"/>
          </a:xfrm>
          <a:prstGeom prst="rect">
            <a:avLst/>
          </a:prstGeom>
        </p:spPr>
        <p:txBody>
          <a:bodyPr vert="horz" wrap="square" lIns="0" tIns="0" rIns="0" bIns="0" rtlCol="0">
            <a:spAutoFit/>
          </a:bodyPr>
          <a:lstStyle/>
          <a:p>
            <a:pPr marL="12700" algn="ctr">
              <a:lnSpc>
                <a:spcPct val="100000"/>
              </a:lnSpc>
            </a:pPr>
            <a:r>
              <a:rPr spc="-90" dirty="0" smtClean="0"/>
              <a:t>W</a:t>
            </a:r>
            <a:r>
              <a:rPr spc="-90" dirty="0"/>
              <a:t>. </a:t>
            </a:r>
            <a:r>
              <a:rPr dirty="0"/>
              <a:t>21</a:t>
            </a:r>
            <a:r>
              <a:rPr sz="3150" baseline="25132" dirty="0"/>
              <a:t>st</a:t>
            </a:r>
            <a:r>
              <a:rPr sz="3150" spc="405" baseline="25132" dirty="0"/>
              <a:t> </a:t>
            </a:r>
            <a:r>
              <a:rPr sz="3200" dirty="0"/>
              <a:t>Street</a:t>
            </a:r>
          </a:p>
        </p:txBody>
      </p:sp>
      <p:sp>
        <p:nvSpPr>
          <p:cNvPr id="8" name="object 8"/>
          <p:cNvSpPr/>
          <p:nvPr/>
        </p:nvSpPr>
        <p:spPr>
          <a:xfrm>
            <a:off x="761" y="1060703"/>
            <a:ext cx="9144000" cy="38100"/>
          </a:xfrm>
          <a:custGeom>
            <a:avLst/>
            <a:gdLst/>
            <a:ahLst/>
            <a:cxnLst/>
            <a:rect l="l" t="t" r="r" b="b"/>
            <a:pathLst>
              <a:path w="9144000" h="38100">
                <a:moveTo>
                  <a:pt x="0" y="38100"/>
                </a:moveTo>
                <a:lnTo>
                  <a:pt x="9144000" y="38100"/>
                </a:lnTo>
                <a:lnTo>
                  <a:pt x="9144000" y="0"/>
                </a:lnTo>
                <a:lnTo>
                  <a:pt x="0" y="0"/>
                </a:lnTo>
                <a:lnTo>
                  <a:pt x="0" y="38100"/>
                </a:lnTo>
                <a:close/>
              </a:path>
            </a:pathLst>
          </a:custGeom>
          <a:solidFill>
            <a:srgbClr val="006600"/>
          </a:solidFill>
        </p:spPr>
        <p:txBody>
          <a:bodyPr wrap="square" lIns="0" tIns="0" rIns="0" bIns="0" rtlCol="0"/>
          <a:lstStyle/>
          <a:p>
            <a:endParaRPr/>
          </a:p>
        </p:txBody>
      </p:sp>
      <p:sp>
        <p:nvSpPr>
          <p:cNvPr id="9" name="object 9"/>
          <p:cNvSpPr txBox="1"/>
          <p:nvPr/>
        </p:nvSpPr>
        <p:spPr>
          <a:xfrm>
            <a:off x="1523" y="5017008"/>
            <a:ext cx="608330" cy="276225"/>
          </a:xfrm>
          <a:prstGeom prst="rect">
            <a:avLst/>
          </a:prstGeom>
          <a:solidFill>
            <a:srgbClr val="FFFFFF"/>
          </a:solidFill>
          <a:ln w="9144">
            <a:solidFill>
              <a:srgbClr val="000000"/>
            </a:solidFill>
          </a:ln>
        </p:spPr>
        <p:txBody>
          <a:bodyPr vert="horz" wrap="square" lIns="0" tIns="32384" rIns="0" bIns="0" rtlCol="0">
            <a:spAutoFit/>
          </a:bodyPr>
          <a:lstStyle/>
          <a:p>
            <a:pPr marL="119380">
              <a:lnSpc>
                <a:spcPct val="100000"/>
              </a:lnSpc>
              <a:spcBef>
                <a:spcPts val="254"/>
              </a:spcBef>
            </a:pPr>
            <a:r>
              <a:rPr sz="1200" b="1" spc="-5" dirty="0">
                <a:latin typeface="Calibri"/>
                <a:cs typeface="Calibri"/>
              </a:rPr>
              <a:t>TRAIL</a:t>
            </a:r>
            <a:endParaRPr sz="1200">
              <a:latin typeface="Calibri"/>
              <a:cs typeface="Calibri"/>
            </a:endParaRPr>
          </a:p>
        </p:txBody>
      </p:sp>
      <p:sp>
        <p:nvSpPr>
          <p:cNvPr id="10" name="object 10"/>
          <p:cNvSpPr/>
          <p:nvPr/>
        </p:nvSpPr>
        <p:spPr>
          <a:xfrm>
            <a:off x="7155306" y="3324605"/>
            <a:ext cx="596900" cy="1830705"/>
          </a:xfrm>
          <a:custGeom>
            <a:avLst/>
            <a:gdLst/>
            <a:ahLst/>
            <a:cxnLst/>
            <a:rect l="l" t="t" r="r" b="b"/>
            <a:pathLst>
              <a:path w="596900" h="1830704">
                <a:moveTo>
                  <a:pt x="109540" y="177226"/>
                </a:moveTo>
                <a:lnTo>
                  <a:pt x="73092" y="188023"/>
                </a:lnTo>
                <a:lnTo>
                  <a:pt x="559943" y="1830705"/>
                </a:lnTo>
                <a:lnTo>
                  <a:pt x="596392" y="1819910"/>
                </a:lnTo>
                <a:lnTo>
                  <a:pt x="109540" y="177226"/>
                </a:lnTo>
                <a:close/>
              </a:path>
              <a:path w="596900" h="1830704">
                <a:moveTo>
                  <a:pt x="37211" y="0"/>
                </a:moveTo>
                <a:lnTo>
                  <a:pt x="0" y="209677"/>
                </a:lnTo>
                <a:lnTo>
                  <a:pt x="73092" y="188023"/>
                </a:lnTo>
                <a:lnTo>
                  <a:pt x="67691" y="169799"/>
                </a:lnTo>
                <a:lnTo>
                  <a:pt x="104140" y="159004"/>
                </a:lnTo>
                <a:lnTo>
                  <a:pt x="171051" y="159004"/>
                </a:lnTo>
                <a:lnTo>
                  <a:pt x="182625" y="155575"/>
                </a:lnTo>
                <a:lnTo>
                  <a:pt x="37211" y="0"/>
                </a:lnTo>
                <a:close/>
              </a:path>
              <a:path w="596900" h="1830704">
                <a:moveTo>
                  <a:pt x="104140" y="159004"/>
                </a:moveTo>
                <a:lnTo>
                  <a:pt x="67691" y="169799"/>
                </a:lnTo>
                <a:lnTo>
                  <a:pt x="73092" y="188023"/>
                </a:lnTo>
                <a:lnTo>
                  <a:pt x="109540" y="177226"/>
                </a:lnTo>
                <a:lnTo>
                  <a:pt x="104140" y="159004"/>
                </a:lnTo>
                <a:close/>
              </a:path>
              <a:path w="596900" h="1830704">
                <a:moveTo>
                  <a:pt x="171051" y="159004"/>
                </a:moveTo>
                <a:lnTo>
                  <a:pt x="104140" y="159004"/>
                </a:lnTo>
                <a:lnTo>
                  <a:pt x="109540" y="177226"/>
                </a:lnTo>
                <a:lnTo>
                  <a:pt x="171051" y="159004"/>
                </a:lnTo>
                <a:close/>
              </a:path>
            </a:pathLst>
          </a:custGeom>
          <a:solidFill>
            <a:srgbClr val="FFFF00"/>
          </a:solidFill>
        </p:spPr>
        <p:txBody>
          <a:bodyPr wrap="square" lIns="0" tIns="0" rIns="0" bIns="0" rtlCol="0"/>
          <a:lstStyle/>
          <a:p>
            <a:endParaRPr/>
          </a:p>
        </p:txBody>
      </p:sp>
      <p:sp>
        <p:nvSpPr>
          <p:cNvPr id="11" name="object 11"/>
          <p:cNvSpPr/>
          <p:nvPr/>
        </p:nvSpPr>
        <p:spPr>
          <a:xfrm>
            <a:off x="-3180" y="3671760"/>
            <a:ext cx="1018418" cy="652399"/>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6230556" y="5610643"/>
            <a:ext cx="916177" cy="878395"/>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7711440" y="5113031"/>
            <a:ext cx="1432559" cy="1744965"/>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7746492" y="5148070"/>
            <a:ext cx="1357883" cy="1676400"/>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7741919" y="5143500"/>
            <a:ext cx="1367155" cy="1685925"/>
          </a:xfrm>
          <a:custGeom>
            <a:avLst/>
            <a:gdLst/>
            <a:ahLst/>
            <a:cxnLst/>
            <a:rect l="l" t="t" r="r" b="b"/>
            <a:pathLst>
              <a:path w="1367154" h="1685925">
                <a:moveTo>
                  <a:pt x="0" y="1685544"/>
                </a:moveTo>
                <a:lnTo>
                  <a:pt x="1367027" y="1685544"/>
                </a:lnTo>
                <a:lnTo>
                  <a:pt x="1367027" y="0"/>
                </a:lnTo>
                <a:lnTo>
                  <a:pt x="0" y="0"/>
                </a:lnTo>
                <a:lnTo>
                  <a:pt x="0" y="1685544"/>
                </a:lnTo>
                <a:close/>
              </a:path>
            </a:pathLst>
          </a:custGeom>
          <a:ln w="9144">
            <a:solidFill>
              <a:srgbClr val="000000"/>
            </a:solidFill>
          </a:ln>
        </p:spPr>
        <p:txBody>
          <a:bodyPr wrap="square" lIns="0" tIns="0" rIns="0" bIns="0" rtlCol="0"/>
          <a:lstStyle/>
          <a:p>
            <a:endParaRPr/>
          </a:p>
        </p:txBody>
      </p:sp>
      <p:sp>
        <p:nvSpPr>
          <p:cNvPr id="16" name="object 16"/>
          <p:cNvSpPr/>
          <p:nvPr/>
        </p:nvSpPr>
        <p:spPr>
          <a:xfrm>
            <a:off x="6950202" y="2839973"/>
            <a:ext cx="486409" cy="485140"/>
          </a:xfrm>
          <a:custGeom>
            <a:avLst/>
            <a:gdLst/>
            <a:ahLst/>
            <a:cxnLst/>
            <a:rect l="l" t="t" r="r" b="b"/>
            <a:pathLst>
              <a:path w="486409" h="485139">
                <a:moveTo>
                  <a:pt x="0" y="242315"/>
                </a:moveTo>
                <a:lnTo>
                  <a:pt x="4938" y="193472"/>
                </a:lnTo>
                <a:lnTo>
                  <a:pt x="19103" y="147982"/>
                </a:lnTo>
                <a:lnTo>
                  <a:pt x="41516" y="106821"/>
                </a:lnTo>
                <a:lnTo>
                  <a:pt x="71199" y="70961"/>
                </a:lnTo>
                <a:lnTo>
                  <a:pt x="107174" y="41375"/>
                </a:lnTo>
                <a:lnTo>
                  <a:pt x="148464" y="19038"/>
                </a:lnTo>
                <a:lnTo>
                  <a:pt x="194091" y="4921"/>
                </a:lnTo>
                <a:lnTo>
                  <a:pt x="243077" y="0"/>
                </a:lnTo>
                <a:lnTo>
                  <a:pt x="292064" y="4921"/>
                </a:lnTo>
                <a:lnTo>
                  <a:pt x="337691" y="19038"/>
                </a:lnTo>
                <a:lnTo>
                  <a:pt x="378981" y="41375"/>
                </a:lnTo>
                <a:lnTo>
                  <a:pt x="414956" y="70961"/>
                </a:lnTo>
                <a:lnTo>
                  <a:pt x="444639" y="106821"/>
                </a:lnTo>
                <a:lnTo>
                  <a:pt x="467052" y="147982"/>
                </a:lnTo>
                <a:lnTo>
                  <a:pt x="481217" y="193472"/>
                </a:lnTo>
                <a:lnTo>
                  <a:pt x="486155" y="242315"/>
                </a:lnTo>
                <a:lnTo>
                  <a:pt x="481217" y="291159"/>
                </a:lnTo>
                <a:lnTo>
                  <a:pt x="467052" y="336649"/>
                </a:lnTo>
                <a:lnTo>
                  <a:pt x="444639" y="377810"/>
                </a:lnTo>
                <a:lnTo>
                  <a:pt x="414956" y="413670"/>
                </a:lnTo>
                <a:lnTo>
                  <a:pt x="378981" y="443256"/>
                </a:lnTo>
                <a:lnTo>
                  <a:pt x="337691" y="465593"/>
                </a:lnTo>
                <a:lnTo>
                  <a:pt x="292064" y="479710"/>
                </a:lnTo>
                <a:lnTo>
                  <a:pt x="243077" y="484631"/>
                </a:lnTo>
                <a:lnTo>
                  <a:pt x="194091" y="479710"/>
                </a:lnTo>
                <a:lnTo>
                  <a:pt x="148464" y="465593"/>
                </a:lnTo>
                <a:lnTo>
                  <a:pt x="107174" y="443256"/>
                </a:lnTo>
                <a:lnTo>
                  <a:pt x="71199" y="413670"/>
                </a:lnTo>
                <a:lnTo>
                  <a:pt x="41516" y="377810"/>
                </a:lnTo>
                <a:lnTo>
                  <a:pt x="19103" y="336649"/>
                </a:lnTo>
                <a:lnTo>
                  <a:pt x="4938" y="291159"/>
                </a:lnTo>
                <a:lnTo>
                  <a:pt x="0" y="242315"/>
                </a:lnTo>
                <a:close/>
              </a:path>
            </a:pathLst>
          </a:custGeom>
          <a:ln w="28956">
            <a:solidFill>
              <a:srgbClr val="FFFF00"/>
            </a:solidFill>
          </a:ln>
        </p:spPr>
        <p:txBody>
          <a:bodyPr wrap="square" lIns="0" tIns="0" rIns="0" bIns="0" rtlCol="0"/>
          <a:lstStyle/>
          <a:p>
            <a:endParaRPr/>
          </a:p>
        </p:txBody>
      </p:sp>
      <p:sp>
        <p:nvSpPr>
          <p:cNvPr id="17" name="object 17"/>
          <p:cNvSpPr/>
          <p:nvPr/>
        </p:nvSpPr>
        <p:spPr>
          <a:xfrm>
            <a:off x="860374" y="1789938"/>
            <a:ext cx="1993900" cy="664210"/>
          </a:xfrm>
          <a:custGeom>
            <a:avLst/>
            <a:gdLst/>
            <a:ahLst/>
            <a:cxnLst/>
            <a:rect l="l" t="t" r="r" b="b"/>
            <a:pathLst>
              <a:path w="1993900" h="664210">
                <a:moveTo>
                  <a:pt x="1938451" y="0"/>
                </a:moveTo>
                <a:lnTo>
                  <a:pt x="0" y="392684"/>
                </a:lnTo>
                <a:lnTo>
                  <a:pt x="54990" y="664210"/>
                </a:lnTo>
                <a:lnTo>
                  <a:pt x="1993442" y="271525"/>
                </a:lnTo>
                <a:lnTo>
                  <a:pt x="1938451" y="0"/>
                </a:lnTo>
                <a:close/>
              </a:path>
            </a:pathLst>
          </a:custGeom>
          <a:solidFill>
            <a:srgbClr val="FFFFFF"/>
          </a:solidFill>
        </p:spPr>
        <p:txBody>
          <a:bodyPr wrap="square" lIns="0" tIns="0" rIns="0" bIns="0" rtlCol="0"/>
          <a:lstStyle/>
          <a:p>
            <a:endParaRPr/>
          </a:p>
        </p:txBody>
      </p:sp>
      <p:sp>
        <p:nvSpPr>
          <p:cNvPr id="18" name="object 18"/>
          <p:cNvSpPr/>
          <p:nvPr/>
        </p:nvSpPr>
        <p:spPr>
          <a:xfrm>
            <a:off x="860374" y="1789938"/>
            <a:ext cx="1993900" cy="664210"/>
          </a:xfrm>
          <a:custGeom>
            <a:avLst/>
            <a:gdLst/>
            <a:ahLst/>
            <a:cxnLst/>
            <a:rect l="l" t="t" r="r" b="b"/>
            <a:pathLst>
              <a:path w="1993900" h="664210">
                <a:moveTo>
                  <a:pt x="0" y="392684"/>
                </a:moveTo>
                <a:lnTo>
                  <a:pt x="1938451" y="0"/>
                </a:lnTo>
                <a:lnTo>
                  <a:pt x="1993442" y="271525"/>
                </a:lnTo>
                <a:lnTo>
                  <a:pt x="54990" y="664210"/>
                </a:lnTo>
                <a:lnTo>
                  <a:pt x="0" y="392684"/>
                </a:lnTo>
                <a:close/>
              </a:path>
            </a:pathLst>
          </a:custGeom>
          <a:ln w="9525">
            <a:solidFill>
              <a:srgbClr val="000000"/>
            </a:solidFill>
          </a:ln>
        </p:spPr>
        <p:txBody>
          <a:bodyPr wrap="square" lIns="0" tIns="0" rIns="0" bIns="0" rtlCol="0"/>
          <a:lstStyle/>
          <a:p>
            <a:endParaRPr/>
          </a:p>
        </p:txBody>
      </p:sp>
      <p:sp>
        <p:nvSpPr>
          <p:cNvPr id="19" name="object 19"/>
          <p:cNvSpPr/>
          <p:nvPr/>
        </p:nvSpPr>
        <p:spPr>
          <a:xfrm>
            <a:off x="1323847" y="1972817"/>
            <a:ext cx="1071499" cy="308483"/>
          </a:xfrm>
          <a:prstGeom prst="rect">
            <a:avLst/>
          </a:prstGeom>
          <a:blipFill>
            <a:blip r:embed="rId9" cstate="print"/>
            <a:stretch>
              <a:fillRect/>
            </a:stretch>
          </a:blipFill>
        </p:spPr>
        <p:txBody>
          <a:bodyPr wrap="square" lIns="0" tIns="0" rIns="0" bIns="0" rtlCol="0"/>
          <a:lstStyle/>
          <a:p>
            <a:endParaRPr/>
          </a:p>
        </p:txBody>
      </p:sp>
      <p:sp>
        <p:nvSpPr>
          <p:cNvPr id="20" name="object 20"/>
          <p:cNvSpPr/>
          <p:nvPr/>
        </p:nvSpPr>
        <p:spPr>
          <a:xfrm>
            <a:off x="606425" y="4721605"/>
            <a:ext cx="1804035" cy="452755"/>
          </a:xfrm>
          <a:custGeom>
            <a:avLst/>
            <a:gdLst/>
            <a:ahLst/>
            <a:cxnLst/>
            <a:rect l="l" t="t" r="r" b="b"/>
            <a:pathLst>
              <a:path w="1804035" h="452754">
                <a:moveTo>
                  <a:pt x="1613403" y="74551"/>
                </a:moveTo>
                <a:lnTo>
                  <a:pt x="0" y="414909"/>
                </a:lnTo>
                <a:lnTo>
                  <a:pt x="7873" y="452247"/>
                </a:lnTo>
                <a:lnTo>
                  <a:pt x="1621256" y="111741"/>
                </a:lnTo>
                <a:lnTo>
                  <a:pt x="1613403" y="74551"/>
                </a:lnTo>
                <a:close/>
              </a:path>
              <a:path w="1804035" h="452754">
                <a:moveTo>
                  <a:pt x="1782586" y="70612"/>
                </a:moveTo>
                <a:lnTo>
                  <a:pt x="1632077" y="70612"/>
                </a:lnTo>
                <a:lnTo>
                  <a:pt x="1639824" y="107823"/>
                </a:lnTo>
                <a:lnTo>
                  <a:pt x="1621256" y="111741"/>
                </a:lnTo>
                <a:lnTo>
                  <a:pt x="1637030" y="186436"/>
                </a:lnTo>
                <a:lnTo>
                  <a:pt x="1782586" y="70612"/>
                </a:lnTo>
                <a:close/>
              </a:path>
              <a:path w="1804035" h="452754">
                <a:moveTo>
                  <a:pt x="1632077" y="70612"/>
                </a:moveTo>
                <a:lnTo>
                  <a:pt x="1613403" y="74551"/>
                </a:lnTo>
                <a:lnTo>
                  <a:pt x="1621256" y="111741"/>
                </a:lnTo>
                <a:lnTo>
                  <a:pt x="1639824" y="107823"/>
                </a:lnTo>
                <a:lnTo>
                  <a:pt x="1632077" y="70612"/>
                </a:lnTo>
                <a:close/>
              </a:path>
              <a:path w="1804035" h="452754">
                <a:moveTo>
                  <a:pt x="1597660" y="0"/>
                </a:moveTo>
                <a:lnTo>
                  <a:pt x="1613403" y="74551"/>
                </a:lnTo>
                <a:lnTo>
                  <a:pt x="1632077" y="70612"/>
                </a:lnTo>
                <a:lnTo>
                  <a:pt x="1782586" y="70612"/>
                </a:lnTo>
                <a:lnTo>
                  <a:pt x="1803654" y="53848"/>
                </a:lnTo>
                <a:lnTo>
                  <a:pt x="1597660" y="0"/>
                </a:lnTo>
                <a:close/>
              </a:path>
            </a:pathLst>
          </a:custGeom>
          <a:solidFill>
            <a:srgbClr val="FFFF00"/>
          </a:solidFill>
        </p:spPr>
        <p:txBody>
          <a:bodyPr wrap="square" lIns="0" tIns="0" rIns="0" bIns="0" rtlCol="0"/>
          <a:lstStyle/>
          <a:p>
            <a:endParaRPr/>
          </a:p>
        </p:txBody>
      </p:sp>
      <p:sp>
        <p:nvSpPr>
          <p:cNvPr id="21" name="object 21"/>
          <p:cNvSpPr/>
          <p:nvPr/>
        </p:nvSpPr>
        <p:spPr>
          <a:xfrm>
            <a:off x="7369429" y="3053333"/>
            <a:ext cx="826769" cy="845185"/>
          </a:xfrm>
          <a:custGeom>
            <a:avLst/>
            <a:gdLst/>
            <a:ahLst/>
            <a:cxnLst/>
            <a:rect l="l" t="t" r="r" b="b"/>
            <a:pathLst>
              <a:path w="826770" h="845185">
                <a:moveTo>
                  <a:pt x="679731" y="122963"/>
                </a:moveTo>
                <a:lnTo>
                  <a:pt x="0" y="818514"/>
                </a:lnTo>
                <a:lnTo>
                  <a:pt x="27177" y="845184"/>
                </a:lnTo>
                <a:lnTo>
                  <a:pt x="706910" y="149508"/>
                </a:lnTo>
                <a:lnTo>
                  <a:pt x="679731" y="122963"/>
                </a:lnTo>
                <a:close/>
              </a:path>
              <a:path w="826770" h="845185">
                <a:moveTo>
                  <a:pt x="791400" y="109346"/>
                </a:moveTo>
                <a:lnTo>
                  <a:pt x="693039" y="109346"/>
                </a:lnTo>
                <a:lnTo>
                  <a:pt x="720217" y="135889"/>
                </a:lnTo>
                <a:lnTo>
                  <a:pt x="706910" y="149508"/>
                </a:lnTo>
                <a:lnTo>
                  <a:pt x="761492" y="202818"/>
                </a:lnTo>
                <a:lnTo>
                  <a:pt x="791400" y="109346"/>
                </a:lnTo>
                <a:close/>
              </a:path>
              <a:path w="826770" h="845185">
                <a:moveTo>
                  <a:pt x="693039" y="109346"/>
                </a:moveTo>
                <a:lnTo>
                  <a:pt x="679731" y="122963"/>
                </a:lnTo>
                <a:lnTo>
                  <a:pt x="706910" y="149508"/>
                </a:lnTo>
                <a:lnTo>
                  <a:pt x="720217" y="135889"/>
                </a:lnTo>
                <a:lnTo>
                  <a:pt x="693039" y="109346"/>
                </a:lnTo>
                <a:close/>
              </a:path>
              <a:path w="826770" h="845185">
                <a:moveTo>
                  <a:pt x="826389" y="0"/>
                </a:moveTo>
                <a:lnTo>
                  <a:pt x="625221" y="69723"/>
                </a:lnTo>
                <a:lnTo>
                  <a:pt x="679731" y="122963"/>
                </a:lnTo>
                <a:lnTo>
                  <a:pt x="693039" y="109346"/>
                </a:lnTo>
                <a:lnTo>
                  <a:pt x="791400" y="109346"/>
                </a:lnTo>
                <a:lnTo>
                  <a:pt x="826389" y="0"/>
                </a:lnTo>
                <a:close/>
              </a:path>
            </a:pathLst>
          </a:custGeom>
          <a:solidFill>
            <a:srgbClr val="FFFF00"/>
          </a:solidFill>
        </p:spPr>
        <p:txBody>
          <a:bodyPr wrap="square" lIns="0" tIns="0" rIns="0" bIns="0" rtlCol="0"/>
          <a:lstStyle/>
          <a:p>
            <a:endParaRPr/>
          </a:p>
        </p:txBody>
      </p:sp>
      <p:sp>
        <p:nvSpPr>
          <p:cNvPr id="22" name="object 22"/>
          <p:cNvSpPr/>
          <p:nvPr/>
        </p:nvSpPr>
        <p:spPr>
          <a:xfrm>
            <a:off x="8196833" y="2811017"/>
            <a:ext cx="486409" cy="485140"/>
          </a:xfrm>
          <a:custGeom>
            <a:avLst/>
            <a:gdLst/>
            <a:ahLst/>
            <a:cxnLst/>
            <a:rect l="l" t="t" r="r" b="b"/>
            <a:pathLst>
              <a:path w="486409" h="485139">
                <a:moveTo>
                  <a:pt x="0" y="242316"/>
                </a:moveTo>
                <a:lnTo>
                  <a:pt x="4938" y="193472"/>
                </a:lnTo>
                <a:lnTo>
                  <a:pt x="19103" y="147982"/>
                </a:lnTo>
                <a:lnTo>
                  <a:pt x="41516" y="106821"/>
                </a:lnTo>
                <a:lnTo>
                  <a:pt x="71199" y="70961"/>
                </a:lnTo>
                <a:lnTo>
                  <a:pt x="107174" y="41375"/>
                </a:lnTo>
                <a:lnTo>
                  <a:pt x="148464" y="19038"/>
                </a:lnTo>
                <a:lnTo>
                  <a:pt x="194091" y="4921"/>
                </a:lnTo>
                <a:lnTo>
                  <a:pt x="243077" y="0"/>
                </a:lnTo>
                <a:lnTo>
                  <a:pt x="292064" y="4921"/>
                </a:lnTo>
                <a:lnTo>
                  <a:pt x="337691" y="19038"/>
                </a:lnTo>
                <a:lnTo>
                  <a:pt x="378981" y="41375"/>
                </a:lnTo>
                <a:lnTo>
                  <a:pt x="414956" y="70961"/>
                </a:lnTo>
                <a:lnTo>
                  <a:pt x="444639" y="106821"/>
                </a:lnTo>
                <a:lnTo>
                  <a:pt x="467052" y="147982"/>
                </a:lnTo>
                <a:lnTo>
                  <a:pt x="481217" y="193472"/>
                </a:lnTo>
                <a:lnTo>
                  <a:pt x="486156" y="242316"/>
                </a:lnTo>
                <a:lnTo>
                  <a:pt x="481217" y="291159"/>
                </a:lnTo>
                <a:lnTo>
                  <a:pt x="467052" y="336649"/>
                </a:lnTo>
                <a:lnTo>
                  <a:pt x="444639" y="377810"/>
                </a:lnTo>
                <a:lnTo>
                  <a:pt x="414956" y="413670"/>
                </a:lnTo>
                <a:lnTo>
                  <a:pt x="378981" y="443256"/>
                </a:lnTo>
                <a:lnTo>
                  <a:pt x="337691" y="465593"/>
                </a:lnTo>
                <a:lnTo>
                  <a:pt x="292064" y="479710"/>
                </a:lnTo>
                <a:lnTo>
                  <a:pt x="243077" y="484632"/>
                </a:lnTo>
                <a:lnTo>
                  <a:pt x="194091" y="479710"/>
                </a:lnTo>
                <a:lnTo>
                  <a:pt x="148464" y="465593"/>
                </a:lnTo>
                <a:lnTo>
                  <a:pt x="107174" y="443256"/>
                </a:lnTo>
                <a:lnTo>
                  <a:pt x="71199" y="413670"/>
                </a:lnTo>
                <a:lnTo>
                  <a:pt x="41516" y="377810"/>
                </a:lnTo>
                <a:lnTo>
                  <a:pt x="19103" y="336649"/>
                </a:lnTo>
                <a:lnTo>
                  <a:pt x="4938" y="291159"/>
                </a:lnTo>
                <a:lnTo>
                  <a:pt x="0" y="242316"/>
                </a:lnTo>
                <a:close/>
              </a:path>
            </a:pathLst>
          </a:custGeom>
          <a:ln w="28956">
            <a:solidFill>
              <a:srgbClr val="FFFF00"/>
            </a:solidFill>
          </a:ln>
        </p:spPr>
        <p:txBody>
          <a:bodyPr wrap="square" lIns="0" tIns="0" rIns="0" bIns="0" rtlCol="0"/>
          <a:lstStyle/>
          <a:p>
            <a:endParaRPr/>
          </a:p>
        </p:txBody>
      </p:sp>
      <p:sp>
        <p:nvSpPr>
          <p:cNvPr id="23" name="object 23"/>
          <p:cNvSpPr/>
          <p:nvPr/>
        </p:nvSpPr>
        <p:spPr>
          <a:xfrm>
            <a:off x="8153400" y="3450335"/>
            <a:ext cx="990600" cy="277495"/>
          </a:xfrm>
          <a:custGeom>
            <a:avLst/>
            <a:gdLst/>
            <a:ahLst/>
            <a:cxnLst/>
            <a:rect l="l" t="t" r="r" b="b"/>
            <a:pathLst>
              <a:path w="990600" h="277495">
                <a:moveTo>
                  <a:pt x="0" y="277368"/>
                </a:moveTo>
                <a:lnTo>
                  <a:pt x="990600" y="277368"/>
                </a:lnTo>
                <a:lnTo>
                  <a:pt x="990600" y="0"/>
                </a:lnTo>
                <a:lnTo>
                  <a:pt x="0" y="0"/>
                </a:lnTo>
                <a:lnTo>
                  <a:pt x="0" y="277368"/>
                </a:lnTo>
                <a:close/>
              </a:path>
            </a:pathLst>
          </a:custGeom>
          <a:solidFill>
            <a:srgbClr val="FFFFFF"/>
          </a:solidFill>
        </p:spPr>
        <p:txBody>
          <a:bodyPr wrap="square" lIns="0" tIns="0" rIns="0" bIns="0" rtlCol="0"/>
          <a:lstStyle/>
          <a:p>
            <a:endParaRPr/>
          </a:p>
        </p:txBody>
      </p:sp>
      <p:sp>
        <p:nvSpPr>
          <p:cNvPr id="24" name="object 24"/>
          <p:cNvSpPr/>
          <p:nvPr/>
        </p:nvSpPr>
        <p:spPr>
          <a:xfrm>
            <a:off x="8153400" y="3450335"/>
            <a:ext cx="990600" cy="277495"/>
          </a:xfrm>
          <a:custGeom>
            <a:avLst/>
            <a:gdLst/>
            <a:ahLst/>
            <a:cxnLst/>
            <a:rect l="l" t="t" r="r" b="b"/>
            <a:pathLst>
              <a:path w="990600" h="277495">
                <a:moveTo>
                  <a:pt x="0" y="277368"/>
                </a:moveTo>
                <a:lnTo>
                  <a:pt x="990600" y="277368"/>
                </a:lnTo>
                <a:lnTo>
                  <a:pt x="990600" y="0"/>
                </a:lnTo>
                <a:lnTo>
                  <a:pt x="0" y="0"/>
                </a:lnTo>
                <a:lnTo>
                  <a:pt x="0" y="277368"/>
                </a:lnTo>
                <a:close/>
              </a:path>
            </a:pathLst>
          </a:custGeom>
          <a:ln w="9144">
            <a:solidFill>
              <a:srgbClr val="000000"/>
            </a:solidFill>
          </a:ln>
        </p:spPr>
        <p:txBody>
          <a:bodyPr wrap="square" lIns="0" tIns="0" rIns="0" bIns="0" rtlCol="0"/>
          <a:lstStyle/>
          <a:p>
            <a:endParaRPr/>
          </a:p>
        </p:txBody>
      </p:sp>
      <p:sp>
        <p:nvSpPr>
          <p:cNvPr id="25" name="object 25"/>
          <p:cNvSpPr txBox="1"/>
          <p:nvPr/>
        </p:nvSpPr>
        <p:spPr>
          <a:xfrm>
            <a:off x="8153400" y="3487166"/>
            <a:ext cx="990600" cy="240665"/>
          </a:xfrm>
          <a:prstGeom prst="rect">
            <a:avLst/>
          </a:prstGeom>
        </p:spPr>
        <p:txBody>
          <a:bodyPr vert="horz" wrap="square" lIns="0" tIns="0" rIns="0" bIns="0" rtlCol="0">
            <a:spAutoFit/>
          </a:bodyPr>
          <a:lstStyle/>
          <a:p>
            <a:pPr marL="99060">
              <a:lnSpc>
                <a:spcPct val="100000"/>
              </a:lnSpc>
            </a:pPr>
            <a:r>
              <a:rPr sz="1200" b="1" i="1" dirty="0">
                <a:latin typeface="Calibri"/>
                <a:cs typeface="Calibri"/>
              </a:rPr>
              <a:t>57</a:t>
            </a:r>
            <a:r>
              <a:rPr sz="1200" b="1" i="1" baseline="24305" dirty="0">
                <a:latin typeface="Calibri"/>
                <a:cs typeface="Calibri"/>
              </a:rPr>
              <a:t>TH </a:t>
            </a:r>
            <a:r>
              <a:rPr sz="1200" b="1" i="1" spc="-55" dirty="0">
                <a:latin typeface="Calibri"/>
                <a:cs typeface="Calibri"/>
              </a:rPr>
              <a:t>W.</a:t>
            </a:r>
            <a:r>
              <a:rPr sz="1200" b="1" i="1" spc="10" dirty="0">
                <a:latin typeface="Calibri"/>
                <a:cs typeface="Calibri"/>
              </a:rPr>
              <a:t> </a:t>
            </a:r>
            <a:r>
              <a:rPr sz="1200" b="1" i="1" spc="-25" dirty="0">
                <a:latin typeface="Calibri"/>
                <a:cs typeface="Calibri"/>
              </a:rPr>
              <a:t>AVE.</a:t>
            </a:r>
            <a:endParaRPr sz="1200">
              <a:latin typeface="Calibri"/>
              <a:cs typeface="Calibri"/>
            </a:endParaRPr>
          </a:p>
        </p:txBody>
      </p:sp>
    </p:spTree>
    <p:extLst>
      <p:ext uri="{BB962C8B-B14F-4D97-AF65-F5344CB8AC3E}">
        <p14:creationId xmlns:p14="http://schemas.microsoft.com/office/powerpoint/2010/main" val="2500091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1066800"/>
          </a:xfrm>
          <a:custGeom>
            <a:avLst/>
            <a:gdLst/>
            <a:ahLst/>
            <a:cxnLst/>
            <a:rect l="l" t="t" r="r" b="b"/>
            <a:pathLst>
              <a:path w="9144000" h="1066800">
                <a:moveTo>
                  <a:pt x="0" y="1066800"/>
                </a:moveTo>
                <a:lnTo>
                  <a:pt x="9144000" y="1066800"/>
                </a:lnTo>
                <a:lnTo>
                  <a:pt x="9144000" y="0"/>
                </a:lnTo>
                <a:lnTo>
                  <a:pt x="0" y="0"/>
                </a:lnTo>
                <a:lnTo>
                  <a:pt x="0" y="1066800"/>
                </a:lnTo>
                <a:close/>
              </a:path>
            </a:pathLst>
          </a:custGeom>
          <a:solidFill>
            <a:srgbClr val="F1F1F1"/>
          </a:solidFill>
        </p:spPr>
        <p:txBody>
          <a:bodyPr wrap="square" lIns="0" tIns="0" rIns="0" bIns="0" rtlCol="0"/>
          <a:lstStyle/>
          <a:p>
            <a:endParaRPr/>
          </a:p>
        </p:txBody>
      </p:sp>
      <p:sp>
        <p:nvSpPr>
          <p:cNvPr id="3" name="object 3"/>
          <p:cNvSpPr/>
          <p:nvPr/>
        </p:nvSpPr>
        <p:spPr>
          <a:xfrm>
            <a:off x="0" y="1104870"/>
            <a:ext cx="9144000" cy="56896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8432292" y="1121663"/>
            <a:ext cx="568451" cy="749808"/>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373379" y="3704844"/>
            <a:ext cx="1309370" cy="277495"/>
          </a:xfrm>
          <a:prstGeom prst="rect">
            <a:avLst/>
          </a:prstGeom>
          <a:solidFill>
            <a:srgbClr val="FFFFFF"/>
          </a:solidFill>
          <a:ln w="9144">
            <a:solidFill>
              <a:srgbClr val="000000"/>
            </a:solidFill>
          </a:ln>
        </p:spPr>
        <p:txBody>
          <a:bodyPr vert="horz" wrap="square" lIns="0" tIns="33020" rIns="0" bIns="0" rtlCol="0">
            <a:spAutoFit/>
          </a:bodyPr>
          <a:lstStyle/>
          <a:p>
            <a:pPr marL="100965">
              <a:lnSpc>
                <a:spcPct val="100000"/>
              </a:lnSpc>
              <a:spcBef>
                <a:spcPts val="260"/>
              </a:spcBef>
            </a:pPr>
            <a:r>
              <a:rPr sz="1200" b="1" i="1" spc="-5" dirty="0">
                <a:latin typeface="Calibri"/>
                <a:cs typeface="Calibri"/>
              </a:rPr>
              <a:t>ARKANSAS</a:t>
            </a:r>
            <a:r>
              <a:rPr sz="1200" b="1" i="1" spc="-85" dirty="0">
                <a:latin typeface="Calibri"/>
                <a:cs typeface="Calibri"/>
              </a:rPr>
              <a:t> </a:t>
            </a:r>
            <a:r>
              <a:rPr sz="1200" b="1" i="1" spc="-5" dirty="0">
                <a:latin typeface="Calibri"/>
                <a:cs typeface="Calibri"/>
              </a:rPr>
              <a:t>RIVER</a:t>
            </a:r>
            <a:endParaRPr sz="1200">
              <a:latin typeface="Calibri"/>
              <a:cs typeface="Calibri"/>
            </a:endParaRPr>
          </a:p>
        </p:txBody>
      </p:sp>
      <p:sp>
        <p:nvSpPr>
          <p:cNvPr id="6" name="object 6"/>
          <p:cNvSpPr txBox="1">
            <a:spLocks noGrp="1"/>
          </p:cNvSpPr>
          <p:nvPr>
            <p:ph type="title"/>
          </p:nvPr>
        </p:nvSpPr>
        <p:spPr>
          <a:xfrm>
            <a:off x="939190" y="355346"/>
            <a:ext cx="6693534" cy="505459"/>
          </a:xfrm>
          <a:prstGeom prst="rect">
            <a:avLst/>
          </a:prstGeom>
        </p:spPr>
        <p:txBody>
          <a:bodyPr vert="horz" wrap="square" lIns="0" tIns="0" rIns="0" bIns="0" rtlCol="0">
            <a:spAutoFit/>
          </a:bodyPr>
          <a:lstStyle/>
          <a:p>
            <a:pPr marL="12700" algn="ctr">
              <a:lnSpc>
                <a:spcPct val="100000"/>
              </a:lnSpc>
            </a:pPr>
            <a:r>
              <a:rPr dirty="0" smtClean="0"/>
              <a:t>Arkansas</a:t>
            </a:r>
            <a:r>
              <a:rPr spc="-260" dirty="0" smtClean="0"/>
              <a:t> </a:t>
            </a:r>
            <a:r>
              <a:rPr dirty="0"/>
              <a:t>River</a:t>
            </a:r>
          </a:p>
        </p:txBody>
      </p:sp>
      <p:sp>
        <p:nvSpPr>
          <p:cNvPr id="7" name="object 7"/>
          <p:cNvSpPr/>
          <p:nvPr/>
        </p:nvSpPr>
        <p:spPr>
          <a:xfrm>
            <a:off x="761" y="1060703"/>
            <a:ext cx="9144000" cy="38100"/>
          </a:xfrm>
          <a:custGeom>
            <a:avLst/>
            <a:gdLst/>
            <a:ahLst/>
            <a:cxnLst/>
            <a:rect l="l" t="t" r="r" b="b"/>
            <a:pathLst>
              <a:path w="9144000" h="38100">
                <a:moveTo>
                  <a:pt x="0" y="38100"/>
                </a:moveTo>
                <a:lnTo>
                  <a:pt x="9144000" y="38100"/>
                </a:lnTo>
                <a:lnTo>
                  <a:pt x="9144000" y="0"/>
                </a:lnTo>
                <a:lnTo>
                  <a:pt x="0" y="0"/>
                </a:lnTo>
                <a:lnTo>
                  <a:pt x="0" y="38100"/>
                </a:lnTo>
                <a:close/>
              </a:path>
            </a:pathLst>
          </a:custGeom>
          <a:solidFill>
            <a:srgbClr val="006600"/>
          </a:solidFill>
        </p:spPr>
        <p:txBody>
          <a:bodyPr wrap="square" lIns="0" tIns="0" rIns="0" bIns="0" rtlCol="0"/>
          <a:lstStyle/>
          <a:p>
            <a:endParaRPr/>
          </a:p>
        </p:txBody>
      </p:sp>
      <p:sp>
        <p:nvSpPr>
          <p:cNvPr id="8" name="object 8"/>
          <p:cNvSpPr txBox="1"/>
          <p:nvPr/>
        </p:nvSpPr>
        <p:spPr>
          <a:xfrm>
            <a:off x="7943088" y="5890259"/>
            <a:ext cx="1057910" cy="462280"/>
          </a:xfrm>
          <a:prstGeom prst="rect">
            <a:avLst/>
          </a:prstGeom>
          <a:solidFill>
            <a:srgbClr val="FFFFFF"/>
          </a:solidFill>
          <a:ln w="9144">
            <a:solidFill>
              <a:srgbClr val="000000"/>
            </a:solidFill>
          </a:ln>
        </p:spPr>
        <p:txBody>
          <a:bodyPr vert="horz" wrap="square" lIns="0" tIns="33020" rIns="0" bIns="0" rtlCol="0">
            <a:spAutoFit/>
          </a:bodyPr>
          <a:lstStyle/>
          <a:p>
            <a:pPr marL="325755" marR="179705" indent="-137160">
              <a:lnSpc>
                <a:spcPct val="100000"/>
              </a:lnSpc>
              <a:spcBef>
                <a:spcPts val="260"/>
              </a:spcBef>
            </a:pPr>
            <a:r>
              <a:rPr sz="1200" b="1" dirty="0">
                <a:latin typeface="Calibri"/>
                <a:cs typeface="Calibri"/>
              </a:rPr>
              <a:t>BER</a:t>
            </a:r>
            <a:r>
              <a:rPr sz="1200" b="1" spc="-35" dirty="0">
                <a:latin typeface="Calibri"/>
                <a:cs typeface="Calibri"/>
              </a:rPr>
              <a:t>R</a:t>
            </a:r>
            <a:r>
              <a:rPr sz="1200" b="1" dirty="0">
                <a:latin typeface="Calibri"/>
                <a:cs typeface="Calibri"/>
              </a:rPr>
              <a:t>YHILL  </a:t>
            </a:r>
            <a:r>
              <a:rPr sz="1200" b="1" spc="-5" dirty="0">
                <a:latin typeface="Calibri"/>
                <a:cs typeface="Calibri"/>
              </a:rPr>
              <a:t>CREEK</a:t>
            </a:r>
            <a:endParaRPr sz="1200">
              <a:latin typeface="Calibri"/>
              <a:cs typeface="Calibri"/>
            </a:endParaRPr>
          </a:p>
        </p:txBody>
      </p:sp>
    </p:spTree>
    <p:extLst>
      <p:ext uri="{BB962C8B-B14F-4D97-AF65-F5344CB8AC3E}">
        <p14:creationId xmlns:p14="http://schemas.microsoft.com/office/powerpoint/2010/main" val="2015161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1066800"/>
          </a:xfrm>
          <a:custGeom>
            <a:avLst/>
            <a:gdLst/>
            <a:ahLst/>
            <a:cxnLst/>
            <a:rect l="l" t="t" r="r" b="b"/>
            <a:pathLst>
              <a:path w="9144000" h="1066800">
                <a:moveTo>
                  <a:pt x="0" y="1066800"/>
                </a:moveTo>
                <a:lnTo>
                  <a:pt x="9144000" y="1066800"/>
                </a:lnTo>
                <a:lnTo>
                  <a:pt x="9144000" y="0"/>
                </a:lnTo>
                <a:lnTo>
                  <a:pt x="0" y="0"/>
                </a:lnTo>
                <a:lnTo>
                  <a:pt x="0" y="1066800"/>
                </a:lnTo>
                <a:close/>
              </a:path>
            </a:pathLst>
          </a:custGeom>
          <a:solidFill>
            <a:srgbClr val="F1F1F1"/>
          </a:solidFill>
        </p:spPr>
        <p:txBody>
          <a:bodyPr wrap="square" lIns="0" tIns="0" rIns="0" bIns="0" rtlCol="0"/>
          <a:lstStyle/>
          <a:p>
            <a:endParaRPr/>
          </a:p>
        </p:txBody>
      </p:sp>
      <p:sp>
        <p:nvSpPr>
          <p:cNvPr id="3" name="object 3"/>
          <p:cNvSpPr/>
          <p:nvPr/>
        </p:nvSpPr>
        <p:spPr>
          <a:xfrm>
            <a:off x="0" y="1104898"/>
            <a:ext cx="9140952" cy="574548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8432292" y="1121663"/>
            <a:ext cx="568451" cy="749808"/>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6454140" y="3287267"/>
            <a:ext cx="1978660" cy="277495"/>
          </a:xfrm>
          <a:prstGeom prst="rect">
            <a:avLst/>
          </a:prstGeom>
          <a:solidFill>
            <a:srgbClr val="FFFFFF"/>
          </a:solidFill>
          <a:ln w="9143">
            <a:solidFill>
              <a:srgbClr val="000000"/>
            </a:solidFill>
          </a:ln>
        </p:spPr>
        <p:txBody>
          <a:bodyPr vert="horz" wrap="square" lIns="0" tIns="32384" rIns="0" bIns="0" rtlCol="0">
            <a:spAutoFit/>
          </a:bodyPr>
          <a:lstStyle/>
          <a:p>
            <a:pPr marL="213360">
              <a:lnSpc>
                <a:spcPct val="100000"/>
              </a:lnSpc>
              <a:spcBef>
                <a:spcPts val="254"/>
              </a:spcBef>
            </a:pPr>
            <a:r>
              <a:rPr sz="1200" b="1" spc="-5" dirty="0">
                <a:latin typeface="Calibri"/>
                <a:cs typeface="Calibri"/>
              </a:rPr>
              <a:t>GILCREASE</a:t>
            </a:r>
            <a:r>
              <a:rPr sz="1200" b="1" spc="-105" dirty="0">
                <a:latin typeface="Calibri"/>
                <a:cs typeface="Calibri"/>
              </a:rPr>
              <a:t> </a:t>
            </a:r>
            <a:r>
              <a:rPr sz="1200" b="1" spc="-20" dirty="0">
                <a:latin typeface="Calibri"/>
                <a:cs typeface="Calibri"/>
              </a:rPr>
              <a:t>EXPRESSWAY</a:t>
            </a:r>
            <a:endParaRPr sz="1200">
              <a:latin typeface="Calibri"/>
              <a:cs typeface="Calibri"/>
            </a:endParaRPr>
          </a:p>
        </p:txBody>
      </p:sp>
      <p:sp>
        <p:nvSpPr>
          <p:cNvPr id="6" name="object 6"/>
          <p:cNvSpPr/>
          <p:nvPr/>
        </p:nvSpPr>
        <p:spPr>
          <a:xfrm>
            <a:off x="5253990" y="3407790"/>
            <a:ext cx="1204595" cy="230504"/>
          </a:xfrm>
          <a:custGeom>
            <a:avLst/>
            <a:gdLst/>
            <a:ahLst/>
            <a:cxnLst/>
            <a:rect l="l" t="t" r="r" b="b"/>
            <a:pathLst>
              <a:path w="1204595" h="230504">
                <a:moveTo>
                  <a:pt x="178308" y="41021"/>
                </a:moveTo>
                <a:lnTo>
                  <a:pt x="0" y="157480"/>
                </a:lnTo>
                <a:lnTo>
                  <a:pt x="200151" y="230251"/>
                </a:lnTo>
                <a:lnTo>
                  <a:pt x="191663" y="156718"/>
                </a:lnTo>
                <a:lnTo>
                  <a:pt x="172465" y="156718"/>
                </a:lnTo>
                <a:lnTo>
                  <a:pt x="168148" y="118872"/>
                </a:lnTo>
                <a:lnTo>
                  <a:pt x="187043" y="116694"/>
                </a:lnTo>
                <a:lnTo>
                  <a:pt x="178308" y="41021"/>
                </a:lnTo>
                <a:close/>
              </a:path>
              <a:path w="1204595" h="230504">
                <a:moveTo>
                  <a:pt x="187043" y="116694"/>
                </a:moveTo>
                <a:lnTo>
                  <a:pt x="168148" y="118872"/>
                </a:lnTo>
                <a:lnTo>
                  <a:pt x="172465" y="156718"/>
                </a:lnTo>
                <a:lnTo>
                  <a:pt x="191411" y="154535"/>
                </a:lnTo>
                <a:lnTo>
                  <a:pt x="187043" y="116694"/>
                </a:lnTo>
                <a:close/>
              </a:path>
              <a:path w="1204595" h="230504">
                <a:moveTo>
                  <a:pt x="191411" y="154535"/>
                </a:moveTo>
                <a:lnTo>
                  <a:pt x="172465" y="156718"/>
                </a:lnTo>
                <a:lnTo>
                  <a:pt x="191663" y="156718"/>
                </a:lnTo>
                <a:lnTo>
                  <a:pt x="191411" y="154535"/>
                </a:lnTo>
                <a:close/>
              </a:path>
              <a:path w="1204595" h="230504">
                <a:moveTo>
                  <a:pt x="1199896" y="0"/>
                </a:moveTo>
                <a:lnTo>
                  <a:pt x="187043" y="116694"/>
                </a:lnTo>
                <a:lnTo>
                  <a:pt x="191411" y="154535"/>
                </a:lnTo>
                <a:lnTo>
                  <a:pt x="1204340" y="37846"/>
                </a:lnTo>
                <a:lnTo>
                  <a:pt x="1199896" y="0"/>
                </a:lnTo>
                <a:close/>
              </a:path>
            </a:pathLst>
          </a:custGeom>
          <a:solidFill>
            <a:srgbClr val="FFFF00"/>
          </a:solidFill>
        </p:spPr>
        <p:txBody>
          <a:bodyPr wrap="square" lIns="0" tIns="0" rIns="0" bIns="0" rtlCol="0"/>
          <a:lstStyle/>
          <a:p>
            <a:endParaRPr/>
          </a:p>
        </p:txBody>
      </p:sp>
      <p:sp>
        <p:nvSpPr>
          <p:cNvPr id="7" name="object 7"/>
          <p:cNvSpPr txBox="1">
            <a:spLocks noGrp="1"/>
          </p:cNvSpPr>
          <p:nvPr>
            <p:ph type="title"/>
          </p:nvPr>
        </p:nvSpPr>
        <p:spPr>
          <a:xfrm>
            <a:off x="939190" y="355346"/>
            <a:ext cx="6693534" cy="505459"/>
          </a:xfrm>
          <a:prstGeom prst="rect">
            <a:avLst/>
          </a:prstGeom>
        </p:spPr>
        <p:txBody>
          <a:bodyPr vert="horz" wrap="square" lIns="0" tIns="0" rIns="0" bIns="0" rtlCol="0">
            <a:spAutoFit/>
          </a:bodyPr>
          <a:lstStyle/>
          <a:p>
            <a:pPr marL="12700" algn="ctr">
              <a:lnSpc>
                <a:spcPct val="100000"/>
              </a:lnSpc>
            </a:pPr>
            <a:r>
              <a:rPr dirty="0" smtClean="0"/>
              <a:t>Arkansas</a:t>
            </a:r>
            <a:r>
              <a:rPr spc="-260" dirty="0" smtClean="0"/>
              <a:t> </a:t>
            </a:r>
            <a:r>
              <a:rPr dirty="0"/>
              <a:t>River</a:t>
            </a:r>
          </a:p>
        </p:txBody>
      </p:sp>
      <p:sp>
        <p:nvSpPr>
          <p:cNvPr id="8" name="object 8"/>
          <p:cNvSpPr/>
          <p:nvPr/>
        </p:nvSpPr>
        <p:spPr>
          <a:xfrm>
            <a:off x="761" y="1060703"/>
            <a:ext cx="9144000" cy="38100"/>
          </a:xfrm>
          <a:custGeom>
            <a:avLst/>
            <a:gdLst/>
            <a:ahLst/>
            <a:cxnLst/>
            <a:rect l="l" t="t" r="r" b="b"/>
            <a:pathLst>
              <a:path w="9144000" h="38100">
                <a:moveTo>
                  <a:pt x="0" y="38100"/>
                </a:moveTo>
                <a:lnTo>
                  <a:pt x="9144000" y="38100"/>
                </a:lnTo>
                <a:lnTo>
                  <a:pt x="9144000" y="0"/>
                </a:lnTo>
                <a:lnTo>
                  <a:pt x="0" y="0"/>
                </a:lnTo>
                <a:lnTo>
                  <a:pt x="0" y="38100"/>
                </a:lnTo>
                <a:close/>
              </a:path>
            </a:pathLst>
          </a:custGeom>
          <a:solidFill>
            <a:srgbClr val="006600"/>
          </a:solidFill>
        </p:spPr>
        <p:txBody>
          <a:bodyPr wrap="square" lIns="0" tIns="0" rIns="0" bIns="0" rtlCol="0"/>
          <a:lstStyle/>
          <a:p>
            <a:endParaRPr/>
          </a:p>
        </p:txBody>
      </p:sp>
      <p:sp>
        <p:nvSpPr>
          <p:cNvPr id="9" name="object 9"/>
          <p:cNvSpPr txBox="1"/>
          <p:nvPr/>
        </p:nvSpPr>
        <p:spPr>
          <a:xfrm>
            <a:off x="2621279" y="3494532"/>
            <a:ext cx="608330" cy="277495"/>
          </a:xfrm>
          <a:prstGeom prst="rect">
            <a:avLst/>
          </a:prstGeom>
          <a:solidFill>
            <a:srgbClr val="FFFFFF"/>
          </a:solidFill>
          <a:ln w="9143">
            <a:solidFill>
              <a:srgbClr val="000000"/>
            </a:solidFill>
          </a:ln>
        </p:spPr>
        <p:txBody>
          <a:bodyPr vert="horz" wrap="square" lIns="0" tIns="33019" rIns="0" bIns="0" rtlCol="0">
            <a:spAutoFit/>
          </a:bodyPr>
          <a:lstStyle/>
          <a:p>
            <a:pPr marL="120014">
              <a:lnSpc>
                <a:spcPct val="100000"/>
              </a:lnSpc>
              <a:spcBef>
                <a:spcPts val="259"/>
              </a:spcBef>
            </a:pPr>
            <a:r>
              <a:rPr sz="1200" b="1" spc="-5" dirty="0">
                <a:latin typeface="Calibri"/>
                <a:cs typeface="Calibri"/>
              </a:rPr>
              <a:t>TRAIL</a:t>
            </a:r>
            <a:endParaRPr sz="1200">
              <a:latin typeface="Calibri"/>
              <a:cs typeface="Calibri"/>
            </a:endParaRPr>
          </a:p>
        </p:txBody>
      </p:sp>
      <p:sp>
        <p:nvSpPr>
          <p:cNvPr id="10" name="object 10"/>
          <p:cNvSpPr/>
          <p:nvPr/>
        </p:nvSpPr>
        <p:spPr>
          <a:xfrm>
            <a:off x="3224148" y="3615944"/>
            <a:ext cx="613410" cy="249554"/>
          </a:xfrm>
          <a:custGeom>
            <a:avLst/>
            <a:gdLst/>
            <a:ahLst/>
            <a:cxnLst/>
            <a:rect l="l" t="t" r="r" b="b"/>
            <a:pathLst>
              <a:path w="613410" h="249554">
                <a:moveTo>
                  <a:pt x="426617" y="177014"/>
                </a:moveTo>
                <a:lnTo>
                  <a:pt x="402716" y="249427"/>
                </a:lnTo>
                <a:lnTo>
                  <a:pt x="613410" y="218820"/>
                </a:lnTo>
                <a:lnTo>
                  <a:pt x="577414" y="183006"/>
                </a:lnTo>
                <a:lnTo>
                  <a:pt x="444753" y="183006"/>
                </a:lnTo>
                <a:lnTo>
                  <a:pt x="426617" y="177014"/>
                </a:lnTo>
                <a:close/>
              </a:path>
              <a:path w="613410" h="249554">
                <a:moveTo>
                  <a:pt x="438525" y="140936"/>
                </a:moveTo>
                <a:lnTo>
                  <a:pt x="426617" y="177014"/>
                </a:lnTo>
                <a:lnTo>
                  <a:pt x="444753" y="183006"/>
                </a:lnTo>
                <a:lnTo>
                  <a:pt x="456691" y="146938"/>
                </a:lnTo>
                <a:lnTo>
                  <a:pt x="438525" y="140936"/>
                </a:lnTo>
                <a:close/>
              </a:path>
              <a:path w="613410" h="249554">
                <a:moveTo>
                  <a:pt x="462406" y="68579"/>
                </a:moveTo>
                <a:lnTo>
                  <a:pt x="438525" y="140936"/>
                </a:lnTo>
                <a:lnTo>
                  <a:pt x="456691" y="146938"/>
                </a:lnTo>
                <a:lnTo>
                  <a:pt x="444753" y="183006"/>
                </a:lnTo>
                <a:lnTo>
                  <a:pt x="577414" y="183006"/>
                </a:lnTo>
                <a:lnTo>
                  <a:pt x="462406" y="68579"/>
                </a:lnTo>
                <a:close/>
              </a:path>
              <a:path w="613410" h="249554">
                <a:moveTo>
                  <a:pt x="11937" y="0"/>
                </a:moveTo>
                <a:lnTo>
                  <a:pt x="0" y="36067"/>
                </a:lnTo>
                <a:lnTo>
                  <a:pt x="426617" y="177014"/>
                </a:lnTo>
                <a:lnTo>
                  <a:pt x="438525" y="140936"/>
                </a:lnTo>
                <a:lnTo>
                  <a:pt x="11937" y="0"/>
                </a:lnTo>
                <a:close/>
              </a:path>
            </a:pathLst>
          </a:custGeom>
          <a:solidFill>
            <a:srgbClr val="FFFF00"/>
          </a:solidFill>
        </p:spPr>
        <p:txBody>
          <a:bodyPr wrap="square" lIns="0" tIns="0" rIns="0" bIns="0" rtlCol="0"/>
          <a:lstStyle/>
          <a:p>
            <a:endParaRPr/>
          </a:p>
        </p:txBody>
      </p:sp>
      <p:sp>
        <p:nvSpPr>
          <p:cNvPr id="11" name="object 11"/>
          <p:cNvSpPr txBox="1"/>
          <p:nvPr/>
        </p:nvSpPr>
        <p:spPr>
          <a:xfrm>
            <a:off x="373379" y="3704844"/>
            <a:ext cx="1309370" cy="277495"/>
          </a:xfrm>
          <a:prstGeom prst="rect">
            <a:avLst/>
          </a:prstGeom>
          <a:solidFill>
            <a:srgbClr val="FFFFFF"/>
          </a:solidFill>
          <a:ln w="9144">
            <a:solidFill>
              <a:srgbClr val="000000"/>
            </a:solidFill>
          </a:ln>
        </p:spPr>
        <p:txBody>
          <a:bodyPr vert="horz" wrap="square" lIns="0" tIns="33020" rIns="0" bIns="0" rtlCol="0">
            <a:spAutoFit/>
          </a:bodyPr>
          <a:lstStyle/>
          <a:p>
            <a:pPr marL="100965">
              <a:lnSpc>
                <a:spcPct val="100000"/>
              </a:lnSpc>
              <a:spcBef>
                <a:spcPts val="260"/>
              </a:spcBef>
            </a:pPr>
            <a:r>
              <a:rPr sz="1200" b="1" i="1" spc="-5" dirty="0">
                <a:latin typeface="Calibri"/>
                <a:cs typeface="Calibri"/>
              </a:rPr>
              <a:t>ARKANSAS</a:t>
            </a:r>
            <a:r>
              <a:rPr sz="1200" b="1" i="1" spc="-85" dirty="0">
                <a:latin typeface="Calibri"/>
                <a:cs typeface="Calibri"/>
              </a:rPr>
              <a:t> </a:t>
            </a:r>
            <a:r>
              <a:rPr sz="1200" b="1" i="1" spc="-5" dirty="0">
                <a:latin typeface="Calibri"/>
                <a:cs typeface="Calibri"/>
              </a:rPr>
              <a:t>RIVER</a:t>
            </a:r>
            <a:endParaRPr sz="1200">
              <a:latin typeface="Calibri"/>
              <a:cs typeface="Calibri"/>
            </a:endParaRPr>
          </a:p>
        </p:txBody>
      </p:sp>
      <p:sp>
        <p:nvSpPr>
          <p:cNvPr id="12" name="object 12"/>
          <p:cNvSpPr txBox="1"/>
          <p:nvPr/>
        </p:nvSpPr>
        <p:spPr>
          <a:xfrm>
            <a:off x="7943088" y="5890259"/>
            <a:ext cx="1057910" cy="462280"/>
          </a:xfrm>
          <a:prstGeom prst="rect">
            <a:avLst/>
          </a:prstGeom>
          <a:solidFill>
            <a:srgbClr val="FFFFFF"/>
          </a:solidFill>
          <a:ln w="9144">
            <a:solidFill>
              <a:srgbClr val="000000"/>
            </a:solidFill>
          </a:ln>
        </p:spPr>
        <p:txBody>
          <a:bodyPr vert="horz" wrap="square" lIns="0" tIns="33020" rIns="0" bIns="0" rtlCol="0">
            <a:spAutoFit/>
          </a:bodyPr>
          <a:lstStyle/>
          <a:p>
            <a:pPr marL="325755" marR="179705" indent="-137160">
              <a:lnSpc>
                <a:spcPct val="100000"/>
              </a:lnSpc>
              <a:spcBef>
                <a:spcPts val="260"/>
              </a:spcBef>
            </a:pPr>
            <a:r>
              <a:rPr sz="1200" b="1" dirty="0">
                <a:latin typeface="Calibri"/>
                <a:cs typeface="Calibri"/>
              </a:rPr>
              <a:t>BER</a:t>
            </a:r>
            <a:r>
              <a:rPr sz="1200" b="1" spc="-35" dirty="0">
                <a:latin typeface="Calibri"/>
                <a:cs typeface="Calibri"/>
              </a:rPr>
              <a:t>R</a:t>
            </a:r>
            <a:r>
              <a:rPr sz="1200" b="1" dirty="0">
                <a:latin typeface="Calibri"/>
                <a:cs typeface="Calibri"/>
              </a:rPr>
              <a:t>YHILL  </a:t>
            </a:r>
            <a:r>
              <a:rPr sz="1200" b="1" spc="-5" dirty="0">
                <a:latin typeface="Calibri"/>
                <a:cs typeface="Calibri"/>
              </a:rPr>
              <a:t>CREEK</a:t>
            </a:r>
            <a:endParaRPr sz="1200">
              <a:latin typeface="Calibri"/>
              <a:cs typeface="Calibri"/>
            </a:endParaRPr>
          </a:p>
        </p:txBody>
      </p:sp>
    </p:spTree>
    <p:extLst>
      <p:ext uri="{BB962C8B-B14F-4D97-AF65-F5344CB8AC3E}">
        <p14:creationId xmlns:p14="http://schemas.microsoft.com/office/powerpoint/2010/main" val="2425598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088138"/>
            <a:ext cx="9143999" cy="576985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1123187"/>
            <a:ext cx="9144000" cy="573176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61" y="1118615"/>
            <a:ext cx="9143365" cy="0"/>
          </a:xfrm>
          <a:custGeom>
            <a:avLst/>
            <a:gdLst/>
            <a:ahLst/>
            <a:cxnLst/>
            <a:rect l="l" t="t" r="r" b="b"/>
            <a:pathLst>
              <a:path w="9143365">
                <a:moveTo>
                  <a:pt x="9143238" y="0"/>
                </a:moveTo>
                <a:lnTo>
                  <a:pt x="0" y="0"/>
                </a:lnTo>
              </a:path>
            </a:pathLst>
          </a:custGeom>
          <a:ln w="9144">
            <a:solidFill>
              <a:srgbClr val="000000"/>
            </a:solidFill>
          </a:ln>
        </p:spPr>
        <p:txBody>
          <a:bodyPr wrap="square" lIns="0" tIns="0" rIns="0" bIns="0" rtlCol="0"/>
          <a:lstStyle/>
          <a:p>
            <a:endParaRPr/>
          </a:p>
        </p:txBody>
      </p:sp>
      <p:sp>
        <p:nvSpPr>
          <p:cNvPr id="5" name="object 5"/>
          <p:cNvSpPr/>
          <p:nvPr/>
        </p:nvSpPr>
        <p:spPr>
          <a:xfrm>
            <a:off x="8479535" y="1179575"/>
            <a:ext cx="568451" cy="749808"/>
          </a:xfrm>
          <a:prstGeom prst="rect">
            <a:avLst/>
          </a:prstGeom>
          <a:blipFill>
            <a:blip r:embed="rId4"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847750" y="260858"/>
            <a:ext cx="7429500" cy="505459"/>
          </a:xfrm>
          <a:prstGeom prst="rect">
            <a:avLst/>
          </a:prstGeom>
        </p:spPr>
        <p:txBody>
          <a:bodyPr vert="horz" wrap="square" lIns="0" tIns="0" rIns="0" bIns="0" rtlCol="0">
            <a:spAutoFit/>
          </a:bodyPr>
          <a:lstStyle/>
          <a:p>
            <a:pPr marL="12700" algn="ctr">
              <a:lnSpc>
                <a:spcPct val="100000"/>
              </a:lnSpc>
            </a:pPr>
            <a:r>
              <a:rPr dirty="0" smtClean="0"/>
              <a:t>Charles </a:t>
            </a:r>
            <a:r>
              <a:rPr dirty="0"/>
              <a:t>Page</a:t>
            </a:r>
            <a:r>
              <a:rPr spc="-160" dirty="0"/>
              <a:t> </a:t>
            </a:r>
            <a:r>
              <a:rPr dirty="0"/>
              <a:t>Blvd.</a:t>
            </a:r>
          </a:p>
        </p:txBody>
      </p:sp>
      <p:sp>
        <p:nvSpPr>
          <p:cNvPr id="7" name="object 7"/>
          <p:cNvSpPr/>
          <p:nvPr/>
        </p:nvSpPr>
        <p:spPr>
          <a:xfrm>
            <a:off x="761" y="1060703"/>
            <a:ext cx="9144000" cy="38100"/>
          </a:xfrm>
          <a:custGeom>
            <a:avLst/>
            <a:gdLst/>
            <a:ahLst/>
            <a:cxnLst/>
            <a:rect l="l" t="t" r="r" b="b"/>
            <a:pathLst>
              <a:path w="9144000" h="38100">
                <a:moveTo>
                  <a:pt x="0" y="38100"/>
                </a:moveTo>
                <a:lnTo>
                  <a:pt x="9144000" y="38100"/>
                </a:lnTo>
                <a:lnTo>
                  <a:pt x="9144000" y="0"/>
                </a:lnTo>
                <a:lnTo>
                  <a:pt x="0" y="0"/>
                </a:lnTo>
                <a:lnTo>
                  <a:pt x="0" y="38100"/>
                </a:lnTo>
                <a:close/>
              </a:path>
            </a:pathLst>
          </a:custGeom>
          <a:solidFill>
            <a:srgbClr val="006600"/>
          </a:solidFill>
        </p:spPr>
        <p:txBody>
          <a:bodyPr wrap="square" lIns="0" tIns="0" rIns="0" bIns="0" rtlCol="0"/>
          <a:lstStyle/>
          <a:p>
            <a:endParaRPr/>
          </a:p>
        </p:txBody>
      </p:sp>
      <p:sp>
        <p:nvSpPr>
          <p:cNvPr id="8" name="object 8"/>
          <p:cNvSpPr txBox="1"/>
          <p:nvPr/>
        </p:nvSpPr>
        <p:spPr>
          <a:xfrm>
            <a:off x="661416" y="3985259"/>
            <a:ext cx="1553210" cy="276225"/>
          </a:xfrm>
          <a:prstGeom prst="rect">
            <a:avLst/>
          </a:prstGeom>
          <a:solidFill>
            <a:srgbClr val="FFFFFF"/>
          </a:solidFill>
          <a:ln w="9143">
            <a:solidFill>
              <a:srgbClr val="000000"/>
            </a:solidFill>
          </a:ln>
        </p:spPr>
        <p:txBody>
          <a:bodyPr vert="horz" wrap="square" lIns="0" tIns="31750" rIns="0" bIns="0" rtlCol="0">
            <a:spAutoFit/>
          </a:bodyPr>
          <a:lstStyle/>
          <a:p>
            <a:pPr marL="106680">
              <a:lnSpc>
                <a:spcPct val="100000"/>
              </a:lnSpc>
              <a:spcBef>
                <a:spcPts val="250"/>
              </a:spcBef>
            </a:pPr>
            <a:r>
              <a:rPr sz="1200" b="1" spc="-5" dirty="0">
                <a:latin typeface="Calibri"/>
                <a:cs typeface="Calibri"/>
              </a:rPr>
              <a:t>CHARLES </a:t>
            </a:r>
            <a:r>
              <a:rPr sz="1200" b="1" spc="-25" dirty="0">
                <a:latin typeface="Calibri"/>
                <a:cs typeface="Calibri"/>
              </a:rPr>
              <a:t>PAGE</a:t>
            </a:r>
            <a:r>
              <a:rPr sz="1200" b="1" spc="-75" dirty="0">
                <a:latin typeface="Calibri"/>
                <a:cs typeface="Calibri"/>
              </a:rPr>
              <a:t> </a:t>
            </a:r>
            <a:r>
              <a:rPr sz="1200" b="1" spc="-30" dirty="0">
                <a:latin typeface="Calibri"/>
                <a:cs typeface="Calibri"/>
              </a:rPr>
              <a:t>BLVD.</a:t>
            </a:r>
            <a:endParaRPr sz="1200">
              <a:latin typeface="Calibri"/>
              <a:cs typeface="Calibri"/>
            </a:endParaRPr>
          </a:p>
        </p:txBody>
      </p:sp>
      <p:sp>
        <p:nvSpPr>
          <p:cNvPr id="9" name="object 9"/>
          <p:cNvSpPr/>
          <p:nvPr/>
        </p:nvSpPr>
        <p:spPr>
          <a:xfrm>
            <a:off x="712571" y="4866703"/>
            <a:ext cx="944968" cy="911682"/>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18667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082036"/>
            <a:ext cx="9143999" cy="577596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1117090"/>
            <a:ext cx="9143999" cy="5740906"/>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61" y="1112518"/>
            <a:ext cx="9143365" cy="0"/>
          </a:xfrm>
          <a:custGeom>
            <a:avLst/>
            <a:gdLst/>
            <a:ahLst/>
            <a:cxnLst/>
            <a:rect l="l" t="t" r="r" b="b"/>
            <a:pathLst>
              <a:path w="9143365">
                <a:moveTo>
                  <a:pt x="9143238" y="0"/>
                </a:moveTo>
                <a:lnTo>
                  <a:pt x="0" y="0"/>
                </a:lnTo>
              </a:path>
            </a:pathLst>
          </a:custGeom>
          <a:ln w="9144">
            <a:solidFill>
              <a:srgbClr val="000000"/>
            </a:solidFill>
          </a:ln>
        </p:spPr>
        <p:txBody>
          <a:bodyPr wrap="square" lIns="0" tIns="0" rIns="0" bIns="0" rtlCol="0"/>
          <a:lstStyle/>
          <a:p>
            <a:endParaRPr/>
          </a:p>
        </p:txBody>
      </p:sp>
      <p:sp>
        <p:nvSpPr>
          <p:cNvPr id="5" name="object 5"/>
          <p:cNvSpPr/>
          <p:nvPr/>
        </p:nvSpPr>
        <p:spPr>
          <a:xfrm>
            <a:off x="8479535" y="1179575"/>
            <a:ext cx="568451" cy="74980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727065" y="4339590"/>
            <a:ext cx="878840" cy="1965960"/>
          </a:xfrm>
          <a:custGeom>
            <a:avLst/>
            <a:gdLst/>
            <a:ahLst/>
            <a:cxnLst/>
            <a:rect l="l" t="t" r="r" b="b"/>
            <a:pathLst>
              <a:path w="878840" h="1965960">
                <a:moveTo>
                  <a:pt x="263271" y="0"/>
                </a:moveTo>
                <a:lnTo>
                  <a:pt x="0" y="86106"/>
                </a:lnTo>
                <a:lnTo>
                  <a:pt x="615188" y="1965871"/>
                </a:lnTo>
                <a:lnTo>
                  <a:pt x="878459" y="1879714"/>
                </a:lnTo>
                <a:lnTo>
                  <a:pt x="263271" y="0"/>
                </a:lnTo>
                <a:close/>
              </a:path>
            </a:pathLst>
          </a:custGeom>
          <a:solidFill>
            <a:srgbClr val="FFFFFF"/>
          </a:solidFill>
        </p:spPr>
        <p:txBody>
          <a:bodyPr wrap="square" lIns="0" tIns="0" rIns="0" bIns="0" rtlCol="0"/>
          <a:lstStyle/>
          <a:p>
            <a:endParaRPr/>
          </a:p>
        </p:txBody>
      </p:sp>
      <p:sp>
        <p:nvSpPr>
          <p:cNvPr id="7" name="object 7"/>
          <p:cNvSpPr/>
          <p:nvPr/>
        </p:nvSpPr>
        <p:spPr>
          <a:xfrm>
            <a:off x="5727065" y="4339590"/>
            <a:ext cx="878840" cy="1965960"/>
          </a:xfrm>
          <a:custGeom>
            <a:avLst/>
            <a:gdLst/>
            <a:ahLst/>
            <a:cxnLst/>
            <a:rect l="l" t="t" r="r" b="b"/>
            <a:pathLst>
              <a:path w="878840" h="1965960">
                <a:moveTo>
                  <a:pt x="263271" y="0"/>
                </a:moveTo>
                <a:lnTo>
                  <a:pt x="878459" y="1879714"/>
                </a:lnTo>
                <a:lnTo>
                  <a:pt x="615188" y="1965871"/>
                </a:lnTo>
                <a:lnTo>
                  <a:pt x="0" y="86106"/>
                </a:lnTo>
                <a:lnTo>
                  <a:pt x="263271" y="0"/>
                </a:lnTo>
                <a:close/>
              </a:path>
            </a:pathLst>
          </a:custGeom>
          <a:ln w="9525">
            <a:solidFill>
              <a:srgbClr val="000000"/>
            </a:solidFill>
          </a:ln>
        </p:spPr>
        <p:txBody>
          <a:bodyPr wrap="square" lIns="0" tIns="0" rIns="0" bIns="0" rtlCol="0"/>
          <a:lstStyle/>
          <a:p>
            <a:endParaRPr/>
          </a:p>
        </p:txBody>
      </p:sp>
      <p:sp>
        <p:nvSpPr>
          <p:cNvPr id="8" name="object 8"/>
          <p:cNvSpPr/>
          <p:nvPr/>
        </p:nvSpPr>
        <p:spPr>
          <a:xfrm>
            <a:off x="5890133" y="4592446"/>
            <a:ext cx="558800" cy="1450327"/>
          </a:xfrm>
          <a:prstGeom prst="rect">
            <a:avLst/>
          </a:prstGeom>
          <a:blipFill>
            <a:blip r:embed="rId5"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847750" y="260858"/>
            <a:ext cx="7429500" cy="505459"/>
          </a:xfrm>
          <a:prstGeom prst="rect">
            <a:avLst/>
          </a:prstGeom>
        </p:spPr>
        <p:txBody>
          <a:bodyPr vert="horz" wrap="square" lIns="0" tIns="0" rIns="0" bIns="0" rtlCol="0">
            <a:spAutoFit/>
          </a:bodyPr>
          <a:lstStyle/>
          <a:p>
            <a:pPr marL="12700" algn="ctr">
              <a:lnSpc>
                <a:spcPct val="100000"/>
              </a:lnSpc>
            </a:pPr>
            <a:r>
              <a:rPr dirty="0" smtClean="0"/>
              <a:t>Charles </a:t>
            </a:r>
            <a:r>
              <a:rPr dirty="0"/>
              <a:t>Page</a:t>
            </a:r>
            <a:r>
              <a:rPr spc="-160" dirty="0"/>
              <a:t> </a:t>
            </a:r>
            <a:r>
              <a:rPr dirty="0"/>
              <a:t>Blvd.</a:t>
            </a:r>
          </a:p>
        </p:txBody>
      </p:sp>
      <p:sp>
        <p:nvSpPr>
          <p:cNvPr id="10" name="object 10"/>
          <p:cNvSpPr/>
          <p:nvPr/>
        </p:nvSpPr>
        <p:spPr>
          <a:xfrm>
            <a:off x="761" y="1060703"/>
            <a:ext cx="9144000" cy="38100"/>
          </a:xfrm>
          <a:custGeom>
            <a:avLst/>
            <a:gdLst/>
            <a:ahLst/>
            <a:cxnLst/>
            <a:rect l="l" t="t" r="r" b="b"/>
            <a:pathLst>
              <a:path w="9144000" h="38100">
                <a:moveTo>
                  <a:pt x="0" y="38100"/>
                </a:moveTo>
                <a:lnTo>
                  <a:pt x="9144000" y="38100"/>
                </a:lnTo>
                <a:lnTo>
                  <a:pt x="9144000" y="0"/>
                </a:lnTo>
                <a:lnTo>
                  <a:pt x="0" y="0"/>
                </a:lnTo>
                <a:lnTo>
                  <a:pt x="0" y="38100"/>
                </a:lnTo>
                <a:close/>
              </a:path>
            </a:pathLst>
          </a:custGeom>
          <a:solidFill>
            <a:srgbClr val="006600"/>
          </a:solidFill>
        </p:spPr>
        <p:txBody>
          <a:bodyPr wrap="square" lIns="0" tIns="0" rIns="0" bIns="0" rtlCol="0"/>
          <a:lstStyle/>
          <a:p>
            <a:endParaRPr/>
          </a:p>
        </p:txBody>
      </p:sp>
      <p:sp>
        <p:nvSpPr>
          <p:cNvPr id="11" name="object 11"/>
          <p:cNvSpPr txBox="1"/>
          <p:nvPr/>
        </p:nvSpPr>
        <p:spPr>
          <a:xfrm>
            <a:off x="661416" y="3985259"/>
            <a:ext cx="1553210" cy="276225"/>
          </a:xfrm>
          <a:prstGeom prst="rect">
            <a:avLst/>
          </a:prstGeom>
          <a:solidFill>
            <a:srgbClr val="FFFFFF"/>
          </a:solidFill>
          <a:ln w="9143">
            <a:solidFill>
              <a:srgbClr val="000000"/>
            </a:solidFill>
          </a:ln>
        </p:spPr>
        <p:txBody>
          <a:bodyPr vert="horz" wrap="square" lIns="0" tIns="31750" rIns="0" bIns="0" rtlCol="0">
            <a:spAutoFit/>
          </a:bodyPr>
          <a:lstStyle/>
          <a:p>
            <a:pPr marL="106680">
              <a:lnSpc>
                <a:spcPct val="100000"/>
              </a:lnSpc>
              <a:spcBef>
                <a:spcPts val="250"/>
              </a:spcBef>
            </a:pPr>
            <a:r>
              <a:rPr sz="1200" b="1" spc="-5" dirty="0">
                <a:latin typeface="Calibri"/>
                <a:cs typeface="Calibri"/>
              </a:rPr>
              <a:t>CHARLES </a:t>
            </a:r>
            <a:r>
              <a:rPr sz="1200" b="1" spc="-25" dirty="0">
                <a:latin typeface="Calibri"/>
                <a:cs typeface="Calibri"/>
              </a:rPr>
              <a:t>PAGE</a:t>
            </a:r>
            <a:r>
              <a:rPr sz="1200" b="1" spc="-75" dirty="0">
                <a:latin typeface="Calibri"/>
                <a:cs typeface="Calibri"/>
              </a:rPr>
              <a:t> </a:t>
            </a:r>
            <a:r>
              <a:rPr sz="1200" b="1" spc="-30" dirty="0">
                <a:latin typeface="Calibri"/>
                <a:cs typeface="Calibri"/>
              </a:rPr>
              <a:t>BLVD.</a:t>
            </a:r>
            <a:endParaRPr sz="1200">
              <a:latin typeface="Calibri"/>
              <a:cs typeface="Calibri"/>
            </a:endParaRPr>
          </a:p>
        </p:txBody>
      </p:sp>
      <p:sp>
        <p:nvSpPr>
          <p:cNvPr id="12" name="object 12"/>
          <p:cNvSpPr/>
          <p:nvPr/>
        </p:nvSpPr>
        <p:spPr>
          <a:xfrm>
            <a:off x="712571" y="4866703"/>
            <a:ext cx="2004720" cy="1134808"/>
          </a:xfrm>
          <a:prstGeom prst="rect">
            <a:avLst/>
          </a:prstGeom>
          <a:blipFill>
            <a:blip r:embed="rId6" cstate="print"/>
            <a:stretch>
              <a:fillRect/>
            </a:stretch>
          </a:blipFill>
        </p:spPr>
        <p:txBody>
          <a:bodyPr wrap="square" lIns="0" tIns="0" rIns="0" bIns="0" rtlCol="0"/>
          <a:lstStyle/>
          <a:p>
            <a:endParaRPr/>
          </a:p>
        </p:txBody>
      </p:sp>
      <p:sp>
        <p:nvSpPr>
          <p:cNvPr id="13" name="object 13"/>
          <p:cNvSpPr txBox="1"/>
          <p:nvPr/>
        </p:nvSpPr>
        <p:spPr>
          <a:xfrm>
            <a:off x="8261604" y="3918203"/>
            <a:ext cx="608330" cy="276225"/>
          </a:xfrm>
          <a:prstGeom prst="rect">
            <a:avLst/>
          </a:prstGeom>
          <a:solidFill>
            <a:srgbClr val="FFFFFF"/>
          </a:solidFill>
          <a:ln w="9144">
            <a:solidFill>
              <a:srgbClr val="000000"/>
            </a:solidFill>
          </a:ln>
        </p:spPr>
        <p:txBody>
          <a:bodyPr vert="horz" wrap="square" lIns="0" tIns="31750" rIns="0" bIns="0" rtlCol="0">
            <a:spAutoFit/>
          </a:bodyPr>
          <a:lstStyle/>
          <a:p>
            <a:pPr marL="120650">
              <a:lnSpc>
                <a:spcPct val="100000"/>
              </a:lnSpc>
              <a:spcBef>
                <a:spcPts val="250"/>
              </a:spcBef>
            </a:pPr>
            <a:r>
              <a:rPr sz="1200" b="1" spc="-5" dirty="0">
                <a:latin typeface="Calibri"/>
                <a:cs typeface="Calibri"/>
              </a:rPr>
              <a:t>TRAIL</a:t>
            </a:r>
            <a:endParaRPr sz="1200">
              <a:latin typeface="Calibri"/>
              <a:cs typeface="Calibri"/>
            </a:endParaRPr>
          </a:p>
        </p:txBody>
      </p:sp>
      <p:sp>
        <p:nvSpPr>
          <p:cNvPr id="14" name="object 14"/>
          <p:cNvSpPr/>
          <p:nvPr/>
        </p:nvSpPr>
        <p:spPr>
          <a:xfrm>
            <a:off x="6950202" y="4082922"/>
            <a:ext cx="1314450" cy="217170"/>
          </a:xfrm>
          <a:custGeom>
            <a:avLst/>
            <a:gdLst/>
            <a:ahLst/>
            <a:cxnLst/>
            <a:rect l="l" t="t" r="r" b="b"/>
            <a:pathLst>
              <a:path w="1314450" h="217170">
                <a:moveTo>
                  <a:pt x="180975" y="27431"/>
                </a:moveTo>
                <a:lnTo>
                  <a:pt x="0" y="139700"/>
                </a:lnTo>
                <a:lnTo>
                  <a:pt x="198374" y="217043"/>
                </a:lnTo>
                <a:lnTo>
                  <a:pt x="191579" y="143001"/>
                </a:lnTo>
                <a:lnTo>
                  <a:pt x="172466" y="143001"/>
                </a:lnTo>
                <a:lnTo>
                  <a:pt x="169037" y="105028"/>
                </a:lnTo>
                <a:lnTo>
                  <a:pt x="187935" y="103290"/>
                </a:lnTo>
                <a:lnTo>
                  <a:pt x="180975" y="27431"/>
                </a:lnTo>
                <a:close/>
              </a:path>
              <a:path w="1314450" h="217170">
                <a:moveTo>
                  <a:pt x="187935" y="103290"/>
                </a:moveTo>
                <a:lnTo>
                  <a:pt x="169037" y="105028"/>
                </a:lnTo>
                <a:lnTo>
                  <a:pt x="172466" y="143001"/>
                </a:lnTo>
                <a:lnTo>
                  <a:pt x="191419" y="141256"/>
                </a:lnTo>
                <a:lnTo>
                  <a:pt x="187935" y="103290"/>
                </a:lnTo>
                <a:close/>
              </a:path>
              <a:path w="1314450" h="217170">
                <a:moveTo>
                  <a:pt x="191419" y="141256"/>
                </a:moveTo>
                <a:lnTo>
                  <a:pt x="172466" y="143001"/>
                </a:lnTo>
                <a:lnTo>
                  <a:pt x="191579" y="143001"/>
                </a:lnTo>
                <a:lnTo>
                  <a:pt x="191419" y="141256"/>
                </a:lnTo>
                <a:close/>
              </a:path>
              <a:path w="1314450" h="217170">
                <a:moveTo>
                  <a:pt x="1310767" y="0"/>
                </a:moveTo>
                <a:lnTo>
                  <a:pt x="187935" y="103290"/>
                </a:lnTo>
                <a:lnTo>
                  <a:pt x="191419" y="141256"/>
                </a:lnTo>
                <a:lnTo>
                  <a:pt x="1314323" y="37845"/>
                </a:lnTo>
                <a:lnTo>
                  <a:pt x="1310767" y="0"/>
                </a:lnTo>
                <a:close/>
              </a:path>
            </a:pathLst>
          </a:custGeom>
          <a:solidFill>
            <a:srgbClr val="FFFF00"/>
          </a:solidFill>
        </p:spPr>
        <p:txBody>
          <a:bodyPr wrap="square" lIns="0" tIns="0" rIns="0" bIns="0" rtlCol="0"/>
          <a:lstStyle/>
          <a:p>
            <a:endParaRPr/>
          </a:p>
        </p:txBody>
      </p:sp>
      <p:sp>
        <p:nvSpPr>
          <p:cNvPr id="15" name="object 15"/>
          <p:cNvSpPr txBox="1"/>
          <p:nvPr/>
        </p:nvSpPr>
        <p:spPr>
          <a:xfrm>
            <a:off x="2217166" y="5757671"/>
            <a:ext cx="385445" cy="203200"/>
          </a:xfrm>
          <a:prstGeom prst="rect">
            <a:avLst/>
          </a:prstGeom>
        </p:spPr>
        <p:txBody>
          <a:bodyPr vert="horz" wrap="square" lIns="0" tIns="0" rIns="0" bIns="0" rtlCol="0">
            <a:spAutoFit/>
          </a:bodyPr>
          <a:lstStyle/>
          <a:p>
            <a:pPr marL="12700">
              <a:lnSpc>
                <a:spcPct val="100000"/>
              </a:lnSpc>
            </a:pPr>
            <a:r>
              <a:rPr sz="1200" b="1" dirty="0">
                <a:latin typeface="Calibri"/>
                <a:cs typeface="Calibri"/>
              </a:rPr>
              <a:t>T</a:t>
            </a:r>
            <a:r>
              <a:rPr sz="1200" b="1" spc="-5" dirty="0">
                <a:latin typeface="Calibri"/>
                <a:cs typeface="Calibri"/>
              </a:rPr>
              <a:t>R</a:t>
            </a:r>
            <a:r>
              <a:rPr sz="1200" b="1" dirty="0">
                <a:latin typeface="Calibri"/>
                <a:cs typeface="Calibri"/>
              </a:rPr>
              <a:t>AIL</a:t>
            </a:r>
            <a:endParaRPr sz="1200">
              <a:latin typeface="Calibri"/>
              <a:cs typeface="Calibri"/>
            </a:endParaRPr>
          </a:p>
        </p:txBody>
      </p:sp>
    </p:spTree>
    <p:extLst>
      <p:ext uri="{BB962C8B-B14F-4D97-AF65-F5344CB8AC3E}">
        <p14:creationId xmlns:p14="http://schemas.microsoft.com/office/powerpoint/2010/main" val="2144340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r>
              <a:rPr lang="en-US" dirty="0" smtClean="0"/>
              <a:t>Right-of-Way and Utilities</a:t>
            </a:r>
            <a:endParaRPr lang="en-US" dirty="0"/>
          </a:p>
        </p:txBody>
      </p:sp>
      <p:sp>
        <p:nvSpPr>
          <p:cNvPr id="4" name="Slide Number Placeholder 3"/>
          <p:cNvSpPr>
            <a:spLocks noGrp="1"/>
          </p:cNvSpPr>
          <p:nvPr>
            <p:ph type="sldNum" sz="quarter" idx="4294967295"/>
          </p:nvPr>
        </p:nvSpPr>
        <p:spPr>
          <a:xfrm>
            <a:off x="8191500" y="6446695"/>
            <a:ext cx="495300" cy="365125"/>
          </a:xfrm>
        </p:spPr>
        <p:txBody>
          <a:bodyPr/>
          <a:lstStyle/>
          <a:p>
            <a:pPr>
              <a:defRPr/>
            </a:pPr>
            <a:fld id="{6A778C46-885F-4262-824A-4B7F63570494}" type="slidenum">
              <a:rPr lang="en-US" smtClean="0"/>
              <a:pPr>
                <a:defRPr/>
              </a:pPr>
              <a:t>15</a:t>
            </a:fld>
            <a:endParaRPr lang="en-US" dirty="0"/>
          </a:p>
        </p:txBody>
      </p:sp>
      <p:sp>
        <p:nvSpPr>
          <p:cNvPr id="8" name="Content Placeholder 1"/>
          <p:cNvSpPr>
            <a:spLocks noGrp="1"/>
          </p:cNvSpPr>
          <p:nvPr>
            <p:ph idx="4294967295"/>
          </p:nvPr>
        </p:nvSpPr>
        <p:spPr>
          <a:xfrm>
            <a:off x="304800" y="762000"/>
            <a:ext cx="8686800" cy="5562600"/>
          </a:xfrm>
          <a:prstGeom prst="rect">
            <a:avLst/>
          </a:prstGeom>
        </p:spPr>
        <p:txBody>
          <a:bodyPr/>
          <a:lstStyle/>
          <a:p>
            <a:pPr>
              <a:lnSpc>
                <a:spcPct val="130000"/>
              </a:lnSpc>
              <a:spcBef>
                <a:spcPts val="0"/>
              </a:spcBef>
              <a:buFont typeface="Wingdings" pitchFamily="2" charset="2"/>
              <a:buChar char="§"/>
              <a:defRPr/>
            </a:pPr>
            <a:r>
              <a:rPr lang="en-US" altLang="en-US" sz="1600" dirty="0">
                <a:latin typeface="+mj-lt"/>
              </a:rPr>
              <a:t>Right-of-Way Acquisition:</a:t>
            </a:r>
          </a:p>
          <a:p>
            <a:pPr lvl="1">
              <a:lnSpc>
                <a:spcPct val="130000"/>
              </a:lnSpc>
              <a:spcBef>
                <a:spcPts val="0"/>
              </a:spcBef>
              <a:defRPr/>
            </a:pPr>
            <a:r>
              <a:rPr lang="en-US" altLang="en-US" sz="1600" dirty="0" smtClean="0">
                <a:latin typeface="+mj-lt"/>
              </a:rPr>
              <a:t>In 2000, FHWA authorized the City of Tulsa to begin acquisition of ROW</a:t>
            </a:r>
            <a:endParaRPr lang="en-US" altLang="en-US" sz="1600" dirty="0">
              <a:latin typeface="+mj-lt"/>
            </a:endParaRPr>
          </a:p>
          <a:p>
            <a:pPr lvl="2">
              <a:lnSpc>
                <a:spcPct val="130000"/>
              </a:lnSpc>
              <a:spcBef>
                <a:spcPct val="0"/>
              </a:spcBef>
              <a:spcAft>
                <a:spcPts val="600"/>
              </a:spcAft>
              <a:buFont typeface="Courier New" pitchFamily="49" charset="0"/>
              <a:buChar char="o"/>
              <a:defRPr/>
            </a:pPr>
            <a:r>
              <a:rPr lang="en-US" altLang="en-US" sz="1600" dirty="0" smtClean="0">
                <a:latin typeface="+mj-lt"/>
              </a:rPr>
              <a:t>The Authority and City of Tulsa have continued to acquire ROW</a:t>
            </a:r>
          </a:p>
          <a:p>
            <a:pPr lvl="2">
              <a:lnSpc>
                <a:spcPct val="130000"/>
              </a:lnSpc>
              <a:spcBef>
                <a:spcPct val="0"/>
              </a:spcBef>
              <a:spcAft>
                <a:spcPts val="600"/>
              </a:spcAft>
              <a:buFont typeface="Courier New" pitchFamily="49" charset="0"/>
              <a:buChar char="o"/>
              <a:defRPr/>
            </a:pPr>
            <a:r>
              <a:rPr lang="en-US" altLang="en-US" sz="1600" dirty="0" smtClean="0">
                <a:latin typeface="+mj-lt"/>
              </a:rPr>
              <a:t>An additional 77 parcels need to be acquired (shown in orange)</a:t>
            </a:r>
            <a:endParaRPr lang="en-US" altLang="en-US" sz="1600" dirty="0">
              <a:latin typeface="+mj-lt"/>
            </a:endParaRPr>
          </a:p>
          <a:p>
            <a:pPr lvl="1" eaLnBrk="1" hangingPunct="1">
              <a:spcBef>
                <a:spcPct val="0"/>
              </a:spcBef>
              <a:spcAft>
                <a:spcPts val="600"/>
              </a:spcAft>
              <a:defRPr/>
            </a:pPr>
            <a:r>
              <a:rPr lang="en-US" altLang="en-US" sz="1600" dirty="0">
                <a:latin typeface="+mj-lt"/>
              </a:rPr>
              <a:t>Right of way acquisition expected to be complete by November 2018</a:t>
            </a:r>
          </a:p>
          <a:p>
            <a:pPr eaLnBrk="1" hangingPunct="1">
              <a:spcBef>
                <a:spcPct val="0"/>
              </a:spcBef>
              <a:spcAft>
                <a:spcPts val="600"/>
              </a:spcAft>
              <a:defRPr/>
            </a:pPr>
            <a:endParaRPr lang="en-US" altLang="en-US" sz="1600" b="1" dirty="0"/>
          </a:p>
          <a:p>
            <a:pPr eaLnBrk="1" hangingPunct="1">
              <a:spcBef>
                <a:spcPct val="0"/>
              </a:spcBef>
              <a:spcAft>
                <a:spcPts val="600"/>
              </a:spcAft>
              <a:defRPr/>
            </a:pPr>
            <a:endParaRPr lang="en-US" altLang="en-US" sz="1600" b="1" dirty="0" smtClean="0"/>
          </a:p>
          <a:p>
            <a:pPr eaLnBrk="1" hangingPunct="1">
              <a:spcBef>
                <a:spcPct val="0"/>
              </a:spcBef>
              <a:spcAft>
                <a:spcPts val="600"/>
              </a:spcAft>
              <a:defRPr/>
            </a:pPr>
            <a:endParaRPr lang="en-US" altLang="en-US" sz="1600" b="1" dirty="0"/>
          </a:p>
          <a:p>
            <a:pPr>
              <a:lnSpc>
                <a:spcPct val="130000"/>
              </a:lnSpc>
              <a:spcBef>
                <a:spcPts val="0"/>
              </a:spcBef>
              <a:buFont typeface="Wingdings" pitchFamily="2" charset="2"/>
              <a:buChar char="§"/>
              <a:defRPr/>
            </a:pPr>
            <a:endParaRPr lang="en-US" altLang="en-US" sz="1600" dirty="0" smtClean="0">
              <a:latin typeface="+mj-lt"/>
            </a:endParaRPr>
          </a:p>
          <a:p>
            <a:pPr>
              <a:lnSpc>
                <a:spcPct val="130000"/>
              </a:lnSpc>
              <a:spcBef>
                <a:spcPts val="0"/>
              </a:spcBef>
              <a:buFont typeface="Wingdings" pitchFamily="2" charset="2"/>
              <a:buChar char="§"/>
              <a:defRPr/>
            </a:pPr>
            <a:endParaRPr lang="en-US" altLang="en-US" sz="1600" dirty="0" smtClean="0">
              <a:latin typeface="+mj-lt"/>
            </a:endParaRPr>
          </a:p>
          <a:p>
            <a:pPr>
              <a:lnSpc>
                <a:spcPct val="130000"/>
              </a:lnSpc>
              <a:spcBef>
                <a:spcPts val="0"/>
              </a:spcBef>
              <a:buFont typeface="Wingdings" pitchFamily="2" charset="2"/>
              <a:buChar char="§"/>
              <a:defRPr/>
            </a:pPr>
            <a:endParaRPr lang="en-US" altLang="en-US" sz="1600" dirty="0" smtClean="0">
              <a:latin typeface="+mj-lt"/>
            </a:endParaRPr>
          </a:p>
          <a:p>
            <a:pPr>
              <a:lnSpc>
                <a:spcPct val="130000"/>
              </a:lnSpc>
              <a:spcBef>
                <a:spcPts val="0"/>
              </a:spcBef>
              <a:buFont typeface="Wingdings" pitchFamily="2" charset="2"/>
              <a:buChar char="§"/>
              <a:defRPr/>
            </a:pPr>
            <a:r>
              <a:rPr lang="en-US" altLang="en-US" sz="1600" dirty="0" smtClean="0">
                <a:latin typeface="+mj-lt"/>
              </a:rPr>
              <a:t>Utilities:</a:t>
            </a:r>
          </a:p>
          <a:p>
            <a:pPr lvl="1">
              <a:lnSpc>
                <a:spcPct val="130000"/>
              </a:lnSpc>
              <a:spcBef>
                <a:spcPts val="0"/>
              </a:spcBef>
              <a:defRPr/>
            </a:pPr>
            <a:r>
              <a:rPr lang="en-US" altLang="en-US" sz="1600" dirty="0">
                <a:latin typeface="+mj-lt"/>
              </a:rPr>
              <a:t>OTA to undertake necessary utility relocation activities</a:t>
            </a:r>
          </a:p>
          <a:p>
            <a:pPr lvl="1">
              <a:lnSpc>
                <a:spcPct val="130000"/>
              </a:lnSpc>
              <a:spcBef>
                <a:spcPts val="0"/>
              </a:spcBef>
              <a:defRPr/>
            </a:pPr>
            <a:r>
              <a:rPr lang="en-US" altLang="en-US" sz="1600" dirty="0">
                <a:latin typeface="+mj-lt"/>
              </a:rPr>
              <a:t>Expected to be complete by end of </a:t>
            </a:r>
            <a:r>
              <a:rPr lang="en-US" altLang="en-US" sz="1600" dirty="0" smtClean="0">
                <a:latin typeface="+mj-lt"/>
              </a:rPr>
              <a:t>2018</a:t>
            </a:r>
          </a:p>
          <a:p>
            <a:pPr lvl="1">
              <a:lnSpc>
                <a:spcPct val="130000"/>
              </a:lnSpc>
              <a:spcBef>
                <a:spcPts val="0"/>
              </a:spcBef>
              <a:defRPr/>
            </a:pPr>
            <a:r>
              <a:rPr lang="en-US" altLang="en-US" sz="1600" dirty="0" smtClean="0">
                <a:latin typeface="+mj-lt"/>
              </a:rPr>
              <a:t>Project </a:t>
            </a:r>
            <a:r>
              <a:rPr lang="en-US" altLang="en-US" sz="1600" dirty="0">
                <a:latin typeface="+mj-lt"/>
              </a:rPr>
              <a:t>Company will be responsible for relocation of certain City of Tulsa water </a:t>
            </a:r>
            <a:r>
              <a:rPr lang="en-US" altLang="en-US" sz="1600" dirty="0" smtClean="0">
                <a:latin typeface="+mj-lt"/>
              </a:rPr>
              <a:t> and sewer utilities </a:t>
            </a:r>
            <a:endParaRPr lang="en-US" altLang="en-US" sz="1600" dirty="0">
              <a:latin typeface="+mj-lt"/>
            </a:endParaRPr>
          </a:p>
        </p:txBody>
      </p:sp>
      <p:pic>
        <p:nvPicPr>
          <p:cNvPr id="9" name="Picture 8"/>
          <p:cNvPicPr>
            <a:picLocks noChangeAspect="1"/>
          </p:cNvPicPr>
          <p:nvPr/>
        </p:nvPicPr>
        <p:blipFill>
          <a:blip r:embed="rId2" cstate="print"/>
          <a:stretch>
            <a:fillRect/>
          </a:stretch>
        </p:blipFill>
        <p:spPr>
          <a:xfrm>
            <a:off x="1130435" y="2743200"/>
            <a:ext cx="6517370" cy="1270259"/>
          </a:xfrm>
          <a:prstGeom prst="rect">
            <a:avLst/>
          </a:prstGeom>
          <a:ln w="12700">
            <a:solidFill>
              <a:schemeClr val="tx1"/>
            </a:solidFill>
          </a:ln>
        </p:spPr>
      </p:pic>
    </p:spTree>
    <p:extLst>
      <p:ext uri="{BB962C8B-B14F-4D97-AF65-F5344CB8AC3E}">
        <p14:creationId xmlns:p14="http://schemas.microsoft.com/office/powerpoint/2010/main" val="12752285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r>
              <a:rPr lang="en-US" dirty="0" smtClean="0"/>
              <a:t>Environmental Status</a:t>
            </a:r>
            <a:endParaRPr lang="en-US" dirty="0"/>
          </a:p>
        </p:txBody>
      </p:sp>
      <p:sp>
        <p:nvSpPr>
          <p:cNvPr id="4" name="Slide Number Placeholder 3"/>
          <p:cNvSpPr>
            <a:spLocks noGrp="1"/>
          </p:cNvSpPr>
          <p:nvPr>
            <p:ph type="sldNum" sz="quarter" idx="4294967295"/>
          </p:nvPr>
        </p:nvSpPr>
        <p:spPr>
          <a:xfrm>
            <a:off x="8191500" y="6446695"/>
            <a:ext cx="495300" cy="365125"/>
          </a:xfrm>
        </p:spPr>
        <p:txBody>
          <a:bodyPr/>
          <a:lstStyle/>
          <a:p>
            <a:pPr>
              <a:defRPr/>
            </a:pPr>
            <a:fld id="{6A778C46-885F-4262-824A-4B7F63570494}" type="slidenum">
              <a:rPr lang="en-US" smtClean="0"/>
              <a:pPr>
                <a:defRPr/>
              </a:pPr>
              <a:t>16</a:t>
            </a:fld>
            <a:endParaRPr lang="en-US" dirty="0"/>
          </a:p>
        </p:txBody>
      </p:sp>
      <p:sp>
        <p:nvSpPr>
          <p:cNvPr id="7" name="Content Placeholder 1"/>
          <p:cNvSpPr>
            <a:spLocks noGrp="1"/>
          </p:cNvSpPr>
          <p:nvPr>
            <p:ph sz="quarter" idx="19"/>
          </p:nvPr>
        </p:nvSpPr>
        <p:spPr>
          <a:xfrm>
            <a:off x="457200" y="914400"/>
            <a:ext cx="8077200" cy="4876800"/>
          </a:xfrm>
        </p:spPr>
        <p:txBody>
          <a:bodyPr/>
          <a:lstStyle/>
          <a:p>
            <a:pPr eaLnBrk="1" hangingPunct="1">
              <a:spcBef>
                <a:spcPts val="600"/>
              </a:spcBef>
              <a:spcAft>
                <a:spcPts val="600"/>
              </a:spcAft>
            </a:pPr>
            <a:r>
              <a:rPr lang="en-US" altLang="en-US" sz="1600" dirty="0"/>
              <a:t>An Environmental Assessment (EA) was </a:t>
            </a:r>
            <a:r>
              <a:rPr lang="en-US" altLang="en-US" sz="1600" dirty="0" smtClean="0"/>
              <a:t>prepared </a:t>
            </a:r>
            <a:r>
              <a:rPr lang="en-US" altLang="en-US" sz="1600" dirty="0"/>
              <a:t>and </a:t>
            </a:r>
            <a:r>
              <a:rPr lang="en-US" altLang="en-US" sz="1600" dirty="0" smtClean="0"/>
              <a:t>approved </a:t>
            </a:r>
            <a:r>
              <a:rPr lang="en-US" altLang="en-US" sz="1600" dirty="0"/>
              <a:t>by FHWA in </a:t>
            </a:r>
            <a:r>
              <a:rPr lang="en-US" altLang="en-US" sz="1600" dirty="0" smtClean="0"/>
              <a:t>2000.</a:t>
            </a:r>
            <a:endParaRPr lang="en-US" altLang="en-US" sz="1600" dirty="0"/>
          </a:p>
          <a:p>
            <a:pPr eaLnBrk="1" hangingPunct="1">
              <a:spcBef>
                <a:spcPts val="600"/>
              </a:spcBef>
              <a:spcAft>
                <a:spcPts val="600"/>
              </a:spcAft>
            </a:pPr>
            <a:r>
              <a:rPr lang="en-US" altLang="en-US" sz="1600" dirty="0" smtClean="0"/>
              <a:t>Reevaluations </a:t>
            </a:r>
            <a:r>
              <a:rPr lang="en-US" altLang="en-US" sz="1600" dirty="0"/>
              <a:t>of the EA </a:t>
            </a:r>
            <a:r>
              <a:rPr lang="en-US" altLang="en-US" sz="1600" dirty="0" smtClean="0"/>
              <a:t>were completed </a:t>
            </a:r>
            <a:r>
              <a:rPr lang="en-US" altLang="en-US" sz="1600" dirty="0"/>
              <a:t>in 2005 and 2014 to </a:t>
            </a:r>
            <a:r>
              <a:rPr lang="en-US" altLang="en-US" sz="1600" dirty="0" smtClean="0"/>
              <a:t>update information </a:t>
            </a:r>
            <a:r>
              <a:rPr lang="en-US" altLang="en-US" sz="1600" dirty="0"/>
              <a:t>and </a:t>
            </a:r>
            <a:r>
              <a:rPr lang="en-US" altLang="en-US" sz="1600" dirty="0" smtClean="0"/>
              <a:t>request right-of-way acquisition authorization.</a:t>
            </a:r>
            <a:endParaRPr lang="en-US" altLang="en-US" sz="1600" dirty="0"/>
          </a:p>
          <a:p>
            <a:pPr eaLnBrk="1" hangingPunct="1">
              <a:spcBef>
                <a:spcPts val="600"/>
              </a:spcBef>
              <a:spcAft>
                <a:spcPts val="600"/>
              </a:spcAft>
            </a:pPr>
            <a:r>
              <a:rPr lang="en-US" altLang="en-US" sz="1600" dirty="0" smtClean="0"/>
              <a:t>The Authority will complete </a:t>
            </a:r>
            <a:r>
              <a:rPr lang="en-US" altLang="en-US" sz="1600" dirty="0"/>
              <a:t>an </a:t>
            </a:r>
            <a:r>
              <a:rPr lang="en-US" altLang="en-US" sz="1600" dirty="0" smtClean="0"/>
              <a:t>additional reevaluation </a:t>
            </a:r>
            <a:r>
              <a:rPr lang="en-US" altLang="en-US" sz="1600" dirty="0"/>
              <a:t>of the EA to </a:t>
            </a:r>
            <a:r>
              <a:rPr lang="en-US" altLang="en-US" sz="1600" dirty="0" smtClean="0"/>
              <a:t>authorize construction</a:t>
            </a:r>
            <a:endParaRPr lang="en-US" altLang="en-US" sz="1600" dirty="0"/>
          </a:p>
          <a:p>
            <a:pPr lvl="1" eaLnBrk="1" hangingPunct="1">
              <a:spcBef>
                <a:spcPts val="600"/>
              </a:spcBef>
              <a:spcAft>
                <a:spcPts val="600"/>
              </a:spcAft>
            </a:pPr>
            <a:r>
              <a:rPr lang="en-US" altLang="en-US" sz="1600" dirty="0" smtClean="0"/>
              <a:t>Updated environmental studies</a:t>
            </a:r>
            <a:r>
              <a:rPr lang="en-US" altLang="en-US" sz="1600" dirty="0"/>
              <a:t> </a:t>
            </a:r>
            <a:r>
              <a:rPr lang="en-US" altLang="en-US" sz="1600" dirty="0" smtClean="0"/>
              <a:t>and additional public involvement</a:t>
            </a:r>
          </a:p>
          <a:p>
            <a:pPr lvl="1" eaLnBrk="1" hangingPunct="1">
              <a:spcBef>
                <a:spcPts val="600"/>
              </a:spcBef>
              <a:spcAft>
                <a:spcPts val="600"/>
              </a:spcAft>
            </a:pPr>
            <a:r>
              <a:rPr lang="en-US" altLang="en-US" sz="1600" dirty="0" smtClean="0"/>
              <a:t>Re-evaluation expected to be completed by Q3 2018</a:t>
            </a:r>
          </a:p>
          <a:p>
            <a:pPr eaLnBrk="1" hangingPunct="1">
              <a:spcBef>
                <a:spcPts val="600"/>
              </a:spcBef>
              <a:spcAft>
                <a:spcPts val="600"/>
              </a:spcAft>
            </a:pPr>
            <a:r>
              <a:rPr lang="en-US" altLang="en-US" sz="1600" dirty="0" smtClean="0"/>
              <a:t>The Authority held a well-attended Public </a:t>
            </a:r>
            <a:r>
              <a:rPr lang="en-US" altLang="en-US" sz="1600" dirty="0"/>
              <a:t>Meeting </a:t>
            </a:r>
            <a:r>
              <a:rPr lang="en-US" altLang="en-US" sz="1600" dirty="0" smtClean="0"/>
              <a:t>in February 2018 to discuss </a:t>
            </a:r>
            <a:r>
              <a:rPr lang="en-US" altLang="en-US" sz="1600" dirty="0"/>
              <a:t>the </a:t>
            </a:r>
            <a:r>
              <a:rPr lang="en-US" altLang="en-US" sz="1600" dirty="0" smtClean="0"/>
              <a:t>Project</a:t>
            </a:r>
          </a:p>
          <a:p>
            <a:pPr eaLnBrk="1" hangingPunct="1">
              <a:spcBef>
                <a:spcPts val="600"/>
              </a:spcBef>
              <a:spcAft>
                <a:spcPts val="600"/>
              </a:spcAft>
            </a:pPr>
            <a:r>
              <a:rPr lang="en-US" altLang="en-US" sz="1600" dirty="0" smtClean="0"/>
              <a:t>USACE Section 404 Permitting process is in progress targeting 2018 end of year completion</a:t>
            </a:r>
            <a:endParaRPr lang="en-US" altLang="en-US" sz="1600" dirty="0"/>
          </a:p>
          <a:p>
            <a:pPr>
              <a:lnSpc>
                <a:spcPct val="100000"/>
              </a:lnSpc>
            </a:pPr>
            <a:endParaRPr lang="en-US" sz="1600" dirty="0"/>
          </a:p>
        </p:txBody>
      </p:sp>
    </p:spTree>
    <p:extLst>
      <p:ext uri="{BB962C8B-B14F-4D97-AF65-F5344CB8AC3E}">
        <p14:creationId xmlns:p14="http://schemas.microsoft.com/office/powerpoint/2010/main" val="3764261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9"/>
          </p:nvPr>
        </p:nvSpPr>
        <p:spPr/>
        <p:txBody>
          <a:bodyPr/>
          <a:lstStyle/>
          <a:p>
            <a:pPr>
              <a:lnSpc>
                <a:spcPct val="100000"/>
              </a:lnSpc>
              <a:spcBef>
                <a:spcPts val="3600"/>
              </a:spcBef>
            </a:pPr>
            <a:r>
              <a:rPr lang="en-US" sz="1600" dirty="0" smtClean="0"/>
              <a:t>The Project is subject to FHWA’s Buy America Policies</a:t>
            </a:r>
          </a:p>
          <a:p>
            <a:pPr>
              <a:lnSpc>
                <a:spcPct val="100000"/>
              </a:lnSpc>
              <a:spcBef>
                <a:spcPts val="3600"/>
              </a:spcBef>
            </a:pPr>
            <a:r>
              <a:rPr lang="en-US" sz="1600" dirty="0" smtClean="0"/>
              <a:t>Equal Employment Opportunity requirements will be contained in the Request for Proposals (RFP)</a:t>
            </a:r>
          </a:p>
          <a:p>
            <a:pPr>
              <a:lnSpc>
                <a:spcPct val="100000"/>
              </a:lnSpc>
              <a:spcBef>
                <a:spcPts val="3600"/>
              </a:spcBef>
            </a:pPr>
            <a:r>
              <a:rPr lang="en-US" sz="1600" dirty="0" smtClean="0"/>
              <a:t>The Project is subject to prevailing wage and employee protection requirements (Davis-Bacon) contained in 23 U.S.C. </a:t>
            </a:r>
            <a:r>
              <a:rPr lang="en-US" sz="1600" dirty="0" smtClean="0">
                <a:latin typeface="Courier New" panose="02070309020205020404" pitchFamily="49" charset="0"/>
                <a:cs typeface="Courier New" panose="02070309020205020404" pitchFamily="49" charset="0"/>
              </a:rPr>
              <a:t>§</a:t>
            </a:r>
            <a:r>
              <a:rPr lang="en-US" sz="1600" dirty="0"/>
              <a:t>113</a:t>
            </a:r>
          </a:p>
          <a:p>
            <a:pPr>
              <a:lnSpc>
                <a:spcPct val="100000"/>
              </a:lnSpc>
              <a:spcBef>
                <a:spcPts val="3600"/>
              </a:spcBef>
            </a:pPr>
            <a:r>
              <a:rPr lang="en-US" sz="1600" dirty="0" smtClean="0"/>
              <a:t>The RFP will contain a Disadvantaged Business Enterprise Participation goal</a:t>
            </a:r>
          </a:p>
          <a:p>
            <a:pPr>
              <a:lnSpc>
                <a:spcPct val="100000"/>
              </a:lnSpc>
              <a:spcBef>
                <a:spcPts val="3600"/>
              </a:spcBef>
            </a:pPr>
            <a:endParaRPr lang="en-US" sz="1600" dirty="0" smtClean="0"/>
          </a:p>
          <a:p>
            <a:pPr>
              <a:lnSpc>
                <a:spcPct val="100000"/>
              </a:lnSpc>
              <a:spcBef>
                <a:spcPts val="3600"/>
              </a:spcBef>
            </a:pPr>
            <a:endParaRPr lang="en-US" sz="1600" dirty="0" smtClean="0"/>
          </a:p>
        </p:txBody>
      </p:sp>
      <p:sp>
        <p:nvSpPr>
          <p:cNvPr id="3" name="Text Placeholder 2"/>
          <p:cNvSpPr>
            <a:spLocks noGrp="1"/>
          </p:cNvSpPr>
          <p:nvPr>
            <p:ph type="body" sz="quarter" idx="16"/>
          </p:nvPr>
        </p:nvSpPr>
        <p:spPr/>
        <p:txBody>
          <a:bodyPr/>
          <a:lstStyle/>
          <a:p>
            <a:r>
              <a:rPr lang="en-US" dirty="0" smtClean="0"/>
              <a:t>Federal Requirements</a:t>
            </a:r>
            <a:endParaRPr lang="en-US" dirty="0"/>
          </a:p>
        </p:txBody>
      </p:sp>
      <p:sp>
        <p:nvSpPr>
          <p:cNvPr id="4" name="Slide Number Placeholder 3"/>
          <p:cNvSpPr>
            <a:spLocks noGrp="1"/>
          </p:cNvSpPr>
          <p:nvPr>
            <p:ph type="sldNum" sz="quarter" idx="4294967295"/>
          </p:nvPr>
        </p:nvSpPr>
        <p:spPr>
          <a:xfrm>
            <a:off x="8191500" y="6446695"/>
            <a:ext cx="495300" cy="365125"/>
          </a:xfrm>
        </p:spPr>
        <p:txBody>
          <a:bodyPr/>
          <a:lstStyle/>
          <a:p>
            <a:pPr>
              <a:defRPr/>
            </a:pPr>
            <a:fld id="{6A778C46-885F-4262-824A-4B7F63570494}" type="slidenum">
              <a:rPr lang="en-US" smtClean="0"/>
              <a:pPr>
                <a:defRPr/>
              </a:pPr>
              <a:t>17</a:t>
            </a:fld>
            <a:endParaRPr lang="en-US" dirty="0"/>
          </a:p>
        </p:txBody>
      </p:sp>
    </p:spTree>
    <p:extLst>
      <p:ext uri="{BB962C8B-B14F-4D97-AF65-F5344CB8AC3E}">
        <p14:creationId xmlns:p14="http://schemas.microsoft.com/office/powerpoint/2010/main" val="13207013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9"/>
          </p:nvPr>
        </p:nvSpPr>
        <p:spPr/>
        <p:txBody>
          <a:bodyPr/>
          <a:lstStyle/>
          <a:p>
            <a:r>
              <a:rPr lang="en-US" sz="1600" dirty="0" smtClean="0"/>
              <a:t>The Authority is seeking a Project Company in connection with the construction and financing of the Project</a:t>
            </a:r>
          </a:p>
          <a:p>
            <a:r>
              <a:rPr lang="en-US" sz="1600" dirty="0" smtClean="0"/>
              <a:t>In general, the Project Company will be responsible for:</a:t>
            </a:r>
          </a:p>
          <a:p>
            <a:pPr lvl="1"/>
            <a:r>
              <a:rPr lang="en-US" dirty="0" smtClean="0"/>
              <a:t>Financing a portion of the capital costs of the Project on an interim basis</a:t>
            </a:r>
          </a:p>
          <a:p>
            <a:pPr lvl="1"/>
            <a:r>
              <a:rPr lang="en-US" dirty="0" smtClean="0"/>
              <a:t>Clearance and demolition of the Project Site</a:t>
            </a:r>
          </a:p>
          <a:p>
            <a:pPr lvl="1"/>
            <a:r>
              <a:rPr lang="en-US" dirty="0" smtClean="0"/>
              <a:t>Relocation of certain City of Tulsa owned water and sewer lines</a:t>
            </a:r>
          </a:p>
          <a:p>
            <a:pPr lvl="1"/>
            <a:r>
              <a:rPr lang="en-US" dirty="0" smtClean="0"/>
              <a:t>Construction of the Project in compliance with the Technical Requirements, the Authority’s construction standards and all environmental, health and workplace safety requirements</a:t>
            </a:r>
          </a:p>
          <a:p>
            <a:pPr lvl="1"/>
            <a:r>
              <a:rPr lang="en-US" dirty="0" smtClean="0"/>
              <a:t>Oversight and management of all work including the work and prompt payment of subcontractors</a:t>
            </a:r>
          </a:p>
          <a:p>
            <a:pPr lvl="1"/>
            <a:r>
              <a:rPr lang="en-US" dirty="0" smtClean="0"/>
              <a:t>Completion of all required commissioning and acceptance testing</a:t>
            </a:r>
          </a:p>
          <a:p>
            <a:pPr lvl="1"/>
            <a:r>
              <a:rPr lang="en-US" dirty="0" smtClean="0"/>
              <a:t>Provision of pedestrian and bicycle trail components</a:t>
            </a:r>
          </a:p>
          <a:p>
            <a:pPr lvl="1"/>
            <a:r>
              <a:rPr lang="en-US" dirty="0" smtClean="0"/>
              <a:t>Other site work and services required including drainage improvements</a:t>
            </a:r>
          </a:p>
          <a:p>
            <a:pPr lvl="1"/>
            <a:r>
              <a:rPr lang="en-US" dirty="0" smtClean="0"/>
              <a:t>Traffic management</a:t>
            </a:r>
          </a:p>
          <a:p>
            <a:pPr lvl="1"/>
            <a:r>
              <a:rPr lang="en-US" dirty="0" smtClean="0"/>
              <a:t>Public communications, together with the Authority</a:t>
            </a:r>
          </a:p>
          <a:p>
            <a:pPr lvl="1"/>
            <a:r>
              <a:rPr lang="en-US" dirty="0" smtClean="0"/>
              <a:t>Coordination with other projects in or near the Project Site</a:t>
            </a:r>
          </a:p>
          <a:p>
            <a:pPr lvl="1"/>
            <a:r>
              <a:rPr lang="en-US" dirty="0" smtClean="0"/>
              <a:t>Completion and warranty work as will be specified in the RFP</a:t>
            </a:r>
            <a:endParaRPr lang="en-US" dirty="0"/>
          </a:p>
          <a:p>
            <a:endParaRPr lang="en-US" dirty="0"/>
          </a:p>
        </p:txBody>
      </p:sp>
      <p:sp>
        <p:nvSpPr>
          <p:cNvPr id="3" name="Text Placeholder 2"/>
          <p:cNvSpPr>
            <a:spLocks noGrp="1"/>
          </p:cNvSpPr>
          <p:nvPr>
            <p:ph type="body" sz="quarter" idx="16"/>
          </p:nvPr>
        </p:nvSpPr>
        <p:spPr/>
        <p:txBody>
          <a:bodyPr/>
          <a:lstStyle/>
          <a:p>
            <a:r>
              <a:rPr lang="en-US" dirty="0" smtClean="0"/>
              <a:t>Build-Finance Structure*</a:t>
            </a:r>
            <a:endParaRPr lang="en-US" dirty="0"/>
          </a:p>
        </p:txBody>
      </p:sp>
      <p:sp>
        <p:nvSpPr>
          <p:cNvPr id="4" name="Slide Number Placeholder 3"/>
          <p:cNvSpPr>
            <a:spLocks noGrp="1"/>
          </p:cNvSpPr>
          <p:nvPr>
            <p:ph type="sldNum" sz="quarter" idx="4294967295"/>
          </p:nvPr>
        </p:nvSpPr>
        <p:spPr>
          <a:xfrm>
            <a:off x="8191500" y="6446695"/>
            <a:ext cx="495300" cy="365125"/>
          </a:xfrm>
        </p:spPr>
        <p:txBody>
          <a:bodyPr/>
          <a:lstStyle/>
          <a:p>
            <a:pPr>
              <a:defRPr/>
            </a:pPr>
            <a:fld id="{6A778C46-885F-4262-824A-4B7F63570494}" type="slidenum">
              <a:rPr lang="en-US" smtClean="0"/>
              <a:pPr>
                <a:defRPr/>
              </a:pPr>
              <a:t>18</a:t>
            </a:fld>
            <a:endParaRPr lang="en-US" dirty="0"/>
          </a:p>
        </p:txBody>
      </p:sp>
      <p:sp>
        <p:nvSpPr>
          <p:cNvPr id="6" name="TextBox 5"/>
          <p:cNvSpPr txBox="1"/>
          <p:nvPr/>
        </p:nvSpPr>
        <p:spPr>
          <a:xfrm>
            <a:off x="1066800" y="6096000"/>
            <a:ext cx="7315200" cy="152400"/>
          </a:xfrm>
          <a:prstGeom prst="rect">
            <a:avLst/>
          </a:prstGeom>
        </p:spPr>
        <p:txBody>
          <a:bodyPr vert="horz" wrap="square" lIns="91440" tIns="45720" rIns="91440" bIns="45720" rtlCol="0" anchor="ctr">
            <a:noAutofit/>
          </a:bodyPr>
          <a:lstStyle/>
          <a:p>
            <a:pPr marL="0" marR="0" indent="0" algn="l" defTabSz="457200" rtl="0" eaLnBrk="1" fontAlgn="auto" latinLnBrk="0" hangingPunct="1">
              <a:lnSpc>
                <a:spcPct val="100000"/>
              </a:lnSpc>
              <a:spcBef>
                <a:spcPct val="0"/>
              </a:spcBef>
              <a:spcAft>
                <a:spcPts val="0"/>
              </a:spcAft>
              <a:buClrTx/>
              <a:buSzTx/>
              <a:buFontTx/>
              <a:buNone/>
              <a:tabLst/>
            </a:pPr>
            <a:r>
              <a:rPr kumimoji="0" lang="en-US" sz="1100" b="0" i="0" u="none" strike="noStrike" kern="1200" cap="none" spc="0" normalizeH="0" baseline="0" noProof="0" dirty="0" smtClean="0">
                <a:ln>
                  <a:noFill/>
                </a:ln>
                <a:solidFill>
                  <a:srgbClr val="B01D14"/>
                </a:solidFill>
                <a:effectLst/>
                <a:uLnTx/>
                <a:uFillTx/>
                <a:latin typeface="Minion Pro"/>
                <a:ea typeface="+mj-ea"/>
                <a:cs typeface="Minion Pro"/>
              </a:rPr>
              <a:t>* Preliminary, subject to </a:t>
            </a:r>
            <a:r>
              <a:rPr kumimoji="0" lang="en-US" sz="1100" b="0" i="0" u="none" strike="noStrike" kern="1200" cap="none" spc="0" normalizeH="0" noProof="0" dirty="0" smtClean="0">
                <a:ln>
                  <a:noFill/>
                </a:ln>
                <a:solidFill>
                  <a:srgbClr val="B01D14"/>
                </a:solidFill>
                <a:effectLst/>
                <a:uLnTx/>
                <a:uFillTx/>
                <a:latin typeface="Minion Pro"/>
                <a:ea typeface="+mj-ea"/>
                <a:cs typeface="Minion Pro"/>
              </a:rPr>
              <a:t>the Technical  and Financial Requirements to be included in the RFP</a:t>
            </a:r>
            <a:endParaRPr kumimoji="0" lang="en-US" sz="1100" b="0" i="0" u="none" strike="noStrike" kern="1200" cap="none" spc="0" normalizeH="0" baseline="0" noProof="0" dirty="0" smtClean="0">
              <a:ln>
                <a:noFill/>
              </a:ln>
              <a:solidFill>
                <a:srgbClr val="B01D14"/>
              </a:solidFill>
              <a:effectLst/>
              <a:uLnTx/>
              <a:uFillTx/>
              <a:latin typeface="Minion Pro"/>
              <a:ea typeface="+mj-ea"/>
              <a:cs typeface="Minion Pro"/>
            </a:endParaRPr>
          </a:p>
        </p:txBody>
      </p:sp>
    </p:spTree>
    <p:extLst>
      <p:ext uri="{BB962C8B-B14F-4D97-AF65-F5344CB8AC3E}">
        <p14:creationId xmlns:p14="http://schemas.microsoft.com/office/powerpoint/2010/main" val="25893635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lstStyle/>
          <a:p>
            <a:r>
              <a:rPr lang="en-US" dirty="0" smtClean="0"/>
              <a:t>Presenters</a:t>
            </a:r>
            <a:endParaRPr lang="en-US" dirty="0"/>
          </a:p>
        </p:txBody>
      </p:sp>
      <p:sp>
        <p:nvSpPr>
          <p:cNvPr id="43" name="Text Box 424"/>
          <p:cNvSpPr txBox="1">
            <a:spLocks noChangeArrowheads="1"/>
          </p:cNvSpPr>
          <p:nvPr/>
        </p:nvSpPr>
        <p:spPr bwMode="auto">
          <a:xfrm>
            <a:off x="1512056" y="1506222"/>
            <a:ext cx="5879344" cy="2834622"/>
          </a:xfrm>
          <a:prstGeom prst="rect">
            <a:avLst/>
          </a:prstGeom>
          <a:solidFill>
            <a:schemeClr val="bg1"/>
          </a:solidFill>
          <a:ln w="9525">
            <a:solidFill>
              <a:srgbClr val="317947"/>
            </a:solidFill>
            <a:miter lim="800000"/>
            <a:headEnd/>
            <a:tailEnd/>
          </a:ln>
        </p:spPr>
        <p:txBody>
          <a:bodyPr wrap="square">
            <a:spAutoFit/>
          </a:bodyPr>
          <a:lstStyle/>
          <a:p>
            <a:pPr algn="ctr" eaLnBrk="0" hangingPunct="0">
              <a:lnSpc>
                <a:spcPct val="90000"/>
              </a:lnSpc>
            </a:pPr>
            <a:endParaRPr lang="en-US" dirty="0" smtClean="0"/>
          </a:p>
          <a:p>
            <a:pPr algn="ctr" eaLnBrk="0" hangingPunct="0">
              <a:lnSpc>
                <a:spcPct val="90000"/>
              </a:lnSpc>
            </a:pPr>
            <a:r>
              <a:rPr lang="en-US" dirty="0" smtClean="0"/>
              <a:t>Tim Gatz</a:t>
            </a:r>
          </a:p>
          <a:p>
            <a:pPr algn="ctr" eaLnBrk="0" hangingPunct="0">
              <a:lnSpc>
                <a:spcPct val="90000"/>
              </a:lnSpc>
            </a:pPr>
            <a:r>
              <a:rPr lang="en-US" b="0" dirty="0" smtClean="0"/>
              <a:t>Executive Director</a:t>
            </a:r>
          </a:p>
          <a:p>
            <a:pPr algn="ctr" eaLnBrk="0" hangingPunct="0">
              <a:lnSpc>
                <a:spcPct val="90000"/>
              </a:lnSpc>
            </a:pPr>
            <a:endParaRPr lang="en-US" b="0" dirty="0"/>
          </a:p>
          <a:p>
            <a:pPr algn="ctr" eaLnBrk="0" hangingPunct="0">
              <a:lnSpc>
                <a:spcPct val="90000"/>
              </a:lnSpc>
            </a:pPr>
            <a:r>
              <a:rPr lang="en-US" dirty="0" smtClean="0"/>
              <a:t>Joe Echelle, PE MBA</a:t>
            </a:r>
          </a:p>
          <a:p>
            <a:pPr algn="ctr" eaLnBrk="0" hangingPunct="0">
              <a:lnSpc>
                <a:spcPct val="90000"/>
              </a:lnSpc>
            </a:pPr>
            <a:r>
              <a:rPr lang="en-US" b="0" dirty="0" smtClean="0"/>
              <a:t>Assistant Executive Director</a:t>
            </a:r>
          </a:p>
          <a:p>
            <a:pPr algn="ctr" eaLnBrk="0" hangingPunct="0">
              <a:lnSpc>
                <a:spcPct val="90000"/>
              </a:lnSpc>
            </a:pPr>
            <a:r>
              <a:rPr lang="en-US" b="0" dirty="0" smtClean="0"/>
              <a:t>Maintenance, Engineering and Construction</a:t>
            </a:r>
          </a:p>
          <a:p>
            <a:pPr algn="ctr" eaLnBrk="0" hangingPunct="0">
              <a:lnSpc>
                <a:spcPct val="90000"/>
              </a:lnSpc>
            </a:pPr>
            <a:endParaRPr lang="en-US" b="0" dirty="0" smtClean="0"/>
          </a:p>
          <a:p>
            <a:pPr algn="ctr" eaLnBrk="0" hangingPunct="0">
              <a:lnSpc>
                <a:spcPct val="90000"/>
              </a:lnSpc>
            </a:pPr>
            <a:r>
              <a:rPr lang="en-US" dirty="0" smtClean="0"/>
              <a:t>Wendy Smith</a:t>
            </a:r>
          </a:p>
          <a:p>
            <a:pPr algn="ctr" eaLnBrk="0" hangingPunct="0">
              <a:lnSpc>
                <a:spcPct val="90000"/>
              </a:lnSpc>
            </a:pPr>
            <a:r>
              <a:rPr lang="en-US" b="0" dirty="0" smtClean="0"/>
              <a:t>Director </a:t>
            </a:r>
            <a:r>
              <a:rPr lang="en-US" b="0" dirty="0"/>
              <a:t>of Finance </a:t>
            </a:r>
            <a:r>
              <a:rPr lang="en-US" b="0" dirty="0" smtClean="0"/>
              <a:t>and </a:t>
            </a:r>
            <a:r>
              <a:rPr lang="en-US" b="0" dirty="0"/>
              <a:t>Revenue</a:t>
            </a:r>
          </a:p>
          <a:p>
            <a:pPr eaLnBrk="0" hangingPunct="0">
              <a:lnSpc>
                <a:spcPct val="90000"/>
              </a:lnSpc>
            </a:pPr>
            <a:endParaRPr lang="en-US" b="0" dirty="0"/>
          </a:p>
        </p:txBody>
      </p:sp>
      <p:sp>
        <p:nvSpPr>
          <p:cNvPr id="44" name="Text Box 425"/>
          <p:cNvSpPr txBox="1">
            <a:spLocks noChangeArrowheads="1"/>
          </p:cNvSpPr>
          <p:nvPr/>
        </p:nvSpPr>
        <p:spPr bwMode="auto">
          <a:xfrm>
            <a:off x="1518028" y="1154668"/>
            <a:ext cx="5873372" cy="369332"/>
          </a:xfrm>
          <a:prstGeom prst="rect">
            <a:avLst/>
          </a:prstGeom>
          <a:solidFill>
            <a:srgbClr val="317947"/>
          </a:solidFill>
          <a:ln w="9525">
            <a:solidFill>
              <a:srgbClr val="317947"/>
            </a:solidFill>
            <a:miter lim="800000"/>
            <a:headEnd/>
            <a:tailEnd/>
          </a:ln>
        </p:spPr>
        <p:txBody>
          <a:bodyPr wrap="square">
            <a:spAutoFit/>
          </a:bodyPr>
          <a:lstStyle/>
          <a:p>
            <a:pPr algn="ctr" eaLnBrk="0" hangingPunct="0">
              <a:spcBef>
                <a:spcPct val="50000"/>
              </a:spcBef>
            </a:pPr>
            <a:r>
              <a:rPr lang="en-US" dirty="0">
                <a:solidFill>
                  <a:schemeClr val="bg1"/>
                </a:solidFill>
              </a:rPr>
              <a:t>OKLAHOMA TURNPIKE AUTHORITY</a:t>
            </a:r>
          </a:p>
        </p:txBody>
      </p:sp>
      <p:sp>
        <p:nvSpPr>
          <p:cNvPr id="46" name="Slide Number Placeholder 4"/>
          <p:cNvSpPr>
            <a:spLocks noGrp="1"/>
          </p:cNvSpPr>
          <p:nvPr>
            <p:ph type="sldNum" sz="quarter" idx="4294967295"/>
          </p:nvPr>
        </p:nvSpPr>
        <p:spPr>
          <a:xfrm>
            <a:off x="8215546" y="6418556"/>
            <a:ext cx="495300" cy="365125"/>
          </a:xfrm>
        </p:spPr>
        <p:txBody>
          <a:bodyPr vert="horz" lIns="91440" tIns="45720" rIns="91440" bIns="45720" rtlCol="0" anchor="ctr"/>
          <a:lstStyle/>
          <a:p>
            <a:pPr algn="r">
              <a:spcBef>
                <a:spcPct val="0"/>
              </a:spcBef>
              <a:defRPr/>
            </a:pPr>
            <a:fld id="{6A778C46-885F-4262-824A-4B7F63570494}" type="slidenum">
              <a:rPr lang="en-US" sz="1000" smtClean="0">
                <a:solidFill>
                  <a:schemeClr val="tx1">
                    <a:lumMod val="65000"/>
                    <a:lumOff val="35000"/>
                  </a:schemeClr>
                </a:solidFill>
                <a:latin typeface="Arial"/>
                <a:cs typeface="Arial"/>
              </a:rPr>
              <a:pPr algn="r">
                <a:spcBef>
                  <a:spcPct val="0"/>
                </a:spcBef>
                <a:defRPr/>
              </a:pPr>
              <a:t>1</a:t>
            </a:fld>
            <a:endParaRPr lang="en-US" sz="1000" dirty="0">
              <a:solidFill>
                <a:schemeClr val="tx1">
                  <a:lumMod val="65000"/>
                  <a:lumOff val="35000"/>
                </a:schemeClr>
              </a:solidFill>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9"/>
          </p:nvPr>
        </p:nvSpPr>
        <p:spPr>
          <a:xfrm>
            <a:off x="304800" y="762000"/>
            <a:ext cx="8077200" cy="4876800"/>
          </a:xfrm>
        </p:spPr>
        <p:txBody>
          <a:bodyPr/>
          <a:lstStyle/>
          <a:p>
            <a:r>
              <a:rPr lang="en-US" sz="1600" dirty="0" smtClean="0"/>
              <a:t>The Project is anticipated to be funded from a combination of the following:</a:t>
            </a:r>
          </a:p>
          <a:p>
            <a:pPr lvl="1"/>
            <a:r>
              <a:rPr lang="en-US" sz="1600" dirty="0" smtClean="0"/>
              <a:t>Interim construction financing to be provided by the Project Company</a:t>
            </a:r>
          </a:p>
          <a:p>
            <a:pPr lvl="1"/>
            <a:r>
              <a:rPr lang="en-US" sz="1600" dirty="0" smtClean="0"/>
              <a:t>Public funds</a:t>
            </a:r>
          </a:p>
          <a:p>
            <a:pPr lvl="2"/>
            <a:r>
              <a:rPr lang="en-US" dirty="0"/>
              <a:t>P</a:t>
            </a:r>
            <a:r>
              <a:rPr lang="en-US" dirty="0" smtClean="0"/>
              <a:t>roceeds of GARVEEs issued by ODOT on May 30, 2018</a:t>
            </a:r>
          </a:p>
          <a:p>
            <a:pPr lvl="2"/>
            <a:r>
              <a:rPr lang="en-US" dirty="0" smtClean="0">
                <a:latin typeface="+mj-lt"/>
              </a:rPr>
              <a:t>Authority funds</a:t>
            </a:r>
          </a:p>
          <a:p>
            <a:pPr lvl="2"/>
            <a:r>
              <a:rPr lang="en-US" dirty="0" smtClean="0"/>
              <a:t>TIFIA loan proceeds</a:t>
            </a:r>
          </a:p>
          <a:p>
            <a:pPr lvl="2"/>
            <a:r>
              <a:rPr lang="en-US" dirty="0" smtClean="0"/>
              <a:t>Cash contributions already received from other public stakeholders</a:t>
            </a:r>
          </a:p>
          <a:p>
            <a:pPr>
              <a:spcBef>
                <a:spcPts val="1200"/>
              </a:spcBef>
            </a:pPr>
            <a:r>
              <a:rPr lang="en-US" sz="1600" dirty="0" smtClean="0"/>
              <a:t>Subject to requirements to be set forth in the RFP and the Project Agreement, the Project Company will receive payments from the public funds noted above</a:t>
            </a:r>
          </a:p>
          <a:p>
            <a:pPr>
              <a:spcBef>
                <a:spcPts val="1200"/>
              </a:spcBef>
            </a:pPr>
            <a:r>
              <a:rPr lang="en-US" sz="1600" dirty="0" smtClean="0"/>
              <a:t>The Authority expects to provide Proposers the flexibility to develop a financing structure that is the most beneficial to and cost-effective for the Authority</a:t>
            </a:r>
          </a:p>
          <a:p>
            <a:pPr>
              <a:spcBef>
                <a:spcPts val="1200"/>
              </a:spcBef>
            </a:pPr>
            <a:r>
              <a:rPr lang="en-US" sz="1600" dirty="0" smtClean="0"/>
              <a:t>Any payment obligation of the Authority under the Project Agreement will be limited to Authority moneys specifically made available by the Authority for the Project</a:t>
            </a:r>
          </a:p>
          <a:p>
            <a:pPr>
              <a:spcBef>
                <a:spcPts val="1200"/>
              </a:spcBef>
            </a:pPr>
            <a:r>
              <a:rPr lang="en-US" sz="1600" dirty="0" smtClean="0"/>
              <a:t>The Project Company will not have any rights against, or be considered a 3</a:t>
            </a:r>
            <a:r>
              <a:rPr lang="en-US" sz="1600" baseline="30000" dirty="0" smtClean="0"/>
              <a:t>rd</a:t>
            </a:r>
            <a:r>
              <a:rPr lang="en-US" sz="1600" dirty="0" smtClean="0"/>
              <a:t> party beneficiary of, the TIFIA loan or any of the other 3</a:t>
            </a:r>
            <a:r>
              <a:rPr lang="en-US" sz="1600" baseline="30000" dirty="0" smtClean="0"/>
              <a:t>rd</a:t>
            </a:r>
            <a:r>
              <a:rPr lang="en-US" sz="1600" dirty="0" smtClean="0"/>
              <a:t> party public funds described above</a:t>
            </a:r>
          </a:p>
        </p:txBody>
      </p:sp>
      <p:sp>
        <p:nvSpPr>
          <p:cNvPr id="3" name="Text Placeholder 2"/>
          <p:cNvSpPr>
            <a:spLocks noGrp="1"/>
          </p:cNvSpPr>
          <p:nvPr>
            <p:ph type="body" sz="quarter" idx="16"/>
          </p:nvPr>
        </p:nvSpPr>
        <p:spPr/>
        <p:txBody>
          <a:bodyPr/>
          <a:lstStyle/>
          <a:p>
            <a:r>
              <a:rPr lang="en-US" dirty="0" smtClean="0"/>
              <a:t>Project Budget and Funding</a:t>
            </a:r>
            <a:endParaRPr lang="en-US" dirty="0"/>
          </a:p>
        </p:txBody>
      </p:sp>
      <p:sp>
        <p:nvSpPr>
          <p:cNvPr id="4" name="Slide Number Placeholder 3"/>
          <p:cNvSpPr>
            <a:spLocks noGrp="1"/>
          </p:cNvSpPr>
          <p:nvPr>
            <p:ph type="sldNum" sz="quarter" idx="4294967295"/>
          </p:nvPr>
        </p:nvSpPr>
        <p:spPr>
          <a:xfrm>
            <a:off x="8191500" y="6446695"/>
            <a:ext cx="495300" cy="365125"/>
          </a:xfrm>
        </p:spPr>
        <p:txBody>
          <a:bodyPr/>
          <a:lstStyle/>
          <a:p>
            <a:pPr>
              <a:defRPr/>
            </a:pPr>
            <a:fld id="{6A778C46-885F-4262-824A-4B7F63570494}" type="slidenum">
              <a:rPr lang="en-US" smtClean="0"/>
              <a:pPr>
                <a:defRPr/>
              </a:pPr>
              <a:t>19</a:t>
            </a:fld>
            <a:endParaRPr lang="en-US" dirty="0"/>
          </a:p>
        </p:txBody>
      </p:sp>
    </p:spTree>
    <p:extLst>
      <p:ext uri="{BB962C8B-B14F-4D97-AF65-F5344CB8AC3E}">
        <p14:creationId xmlns:p14="http://schemas.microsoft.com/office/powerpoint/2010/main" val="20327537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9"/>
          </p:nvPr>
        </p:nvSpPr>
        <p:spPr>
          <a:xfrm>
            <a:off x="448914" y="803132"/>
            <a:ext cx="8161686" cy="4876800"/>
          </a:xfrm>
        </p:spPr>
        <p:txBody>
          <a:bodyPr/>
          <a:lstStyle/>
          <a:p>
            <a:pPr>
              <a:lnSpc>
                <a:spcPct val="150000"/>
              </a:lnSpc>
            </a:pPr>
            <a:r>
              <a:rPr lang="en-US" sz="1600" dirty="0" smtClean="0"/>
              <a:t>Conformance to applicable law and regulations</a:t>
            </a:r>
          </a:p>
          <a:p>
            <a:pPr>
              <a:lnSpc>
                <a:spcPct val="150000"/>
              </a:lnSpc>
            </a:pPr>
            <a:r>
              <a:rPr lang="en-US" sz="1600" dirty="0" smtClean="0"/>
              <a:t>Safety of the public, the Project, and employees and users</a:t>
            </a:r>
          </a:p>
          <a:p>
            <a:pPr>
              <a:lnSpc>
                <a:spcPct val="150000"/>
              </a:lnSpc>
            </a:pPr>
            <a:r>
              <a:rPr lang="en-US" sz="1600" dirty="0" smtClean="0"/>
              <a:t>Optimization of Project schedule</a:t>
            </a:r>
          </a:p>
          <a:p>
            <a:pPr>
              <a:lnSpc>
                <a:spcPct val="150000"/>
              </a:lnSpc>
            </a:pPr>
            <a:r>
              <a:rPr lang="en-US" sz="1600" dirty="0" smtClean="0"/>
              <a:t>Optimal and efficient financing of the Project</a:t>
            </a:r>
          </a:p>
          <a:p>
            <a:pPr>
              <a:lnSpc>
                <a:spcPct val="150000"/>
              </a:lnSpc>
            </a:pPr>
            <a:r>
              <a:rPr lang="en-US" sz="1600" dirty="0" smtClean="0"/>
              <a:t>Economic development to the State</a:t>
            </a:r>
          </a:p>
          <a:p>
            <a:pPr>
              <a:lnSpc>
                <a:spcPct val="150000"/>
              </a:lnSpc>
            </a:pPr>
            <a:r>
              <a:rPr lang="en-US" sz="1600" dirty="0" smtClean="0"/>
              <a:t>Minimization of construction, operational, maintenance, repair and replacement costs</a:t>
            </a:r>
          </a:p>
          <a:p>
            <a:pPr>
              <a:lnSpc>
                <a:spcPct val="150000"/>
              </a:lnSpc>
            </a:pPr>
            <a:r>
              <a:rPr lang="en-US" sz="1600" dirty="0" smtClean="0"/>
              <a:t>Maximization of value provided to the Authority</a:t>
            </a:r>
          </a:p>
          <a:p>
            <a:pPr>
              <a:lnSpc>
                <a:spcPct val="150000"/>
              </a:lnSpc>
            </a:pPr>
            <a:r>
              <a:rPr lang="en-US" sz="1600" dirty="0" smtClean="0"/>
              <a:t>High quality construction resulting in a high quality and efficiently functioning Project</a:t>
            </a:r>
          </a:p>
          <a:p>
            <a:pPr>
              <a:lnSpc>
                <a:spcPct val="150000"/>
              </a:lnSpc>
            </a:pPr>
            <a:r>
              <a:rPr lang="en-US" sz="1600" dirty="0" smtClean="0"/>
              <a:t>High degree of build-finance coordination</a:t>
            </a:r>
          </a:p>
          <a:p>
            <a:pPr>
              <a:lnSpc>
                <a:spcPct val="150000"/>
              </a:lnSpc>
            </a:pPr>
            <a:r>
              <a:rPr lang="en-US" sz="1600" dirty="0" smtClean="0"/>
              <a:t>Appropriate risk transfer</a:t>
            </a:r>
          </a:p>
          <a:p>
            <a:pPr>
              <a:lnSpc>
                <a:spcPct val="150000"/>
              </a:lnSpc>
            </a:pPr>
            <a:r>
              <a:rPr lang="en-US" sz="1600" dirty="0" smtClean="0"/>
              <a:t>Prudent management and protection of public resources</a:t>
            </a:r>
          </a:p>
          <a:p>
            <a:pPr>
              <a:lnSpc>
                <a:spcPct val="150000"/>
              </a:lnSpc>
            </a:pPr>
            <a:r>
              <a:rPr lang="en-US" sz="1600" dirty="0" smtClean="0"/>
              <a:t>Being a good neighbor to adjacent properties and other projects in the vicinity</a:t>
            </a:r>
          </a:p>
          <a:p>
            <a:pPr>
              <a:lnSpc>
                <a:spcPct val="150000"/>
              </a:lnSpc>
            </a:pPr>
            <a:r>
              <a:rPr lang="en-US" sz="1600" dirty="0" smtClean="0"/>
              <a:t>Coordinated development between the Authority and the Project Company</a:t>
            </a:r>
            <a:endParaRPr lang="en-US" sz="1600" dirty="0"/>
          </a:p>
        </p:txBody>
      </p:sp>
      <p:sp>
        <p:nvSpPr>
          <p:cNvPr id="3" name="Text Placeholder 2"/>
          <p:cNvSpPr>
            <a:spLocks noGrp="1"/>
          </p:cNvSpPr>
          <p:nvPr>
            <p:ph type="body" sz="quarter" idx="16"/>
          </p:nvPr>
        </p:nvSpPr>
        <p:spPr/>
        <p:txBody>
          <a:bodyPr/>
          <a:lstStyle/>
          <a:p>
            <a:r>
              <a:rPr lang="en-US" dirty="0" smtClean="0"/>
              <a:t>Procurement Objectives</a:t>
            </a:r>
            <a:endParaRPr lang="en-US" dirty="0"/>
          </a:p>
        </p:txBody>
      </p:sp>
      <p:sp>
        <p:nvSpPr>
          <p:cNvPr id="4" name="Slide Number Placeholder 3"/>
          <p:cNvSpPr>
            <a:spLocks noGrp="1"/>
          </p:cNvSpPr>
          <p:nvPr>
            <p:ph type="sldNum" sz="quarter" idx="4294967295"/>
          </p:nvPr>
        </p:nvSpPr>
        <p:spPr>
          <a:xfrm>
            <a:off x="8191500" y="6446695"/>
            <a:ext cx="495300" cy="365125"/>
          </a:xfrm>
        </p:spPr>
        <p:txBody>
          <a:bodyPr/>
          <a:lstStyle/>
          <a:p>
            <a:pPr>
              <a:defRPr/>
            </a:pPr>
            <a:fld id="{6A778C46-885F-4262-824A-4B7F63570494}" type="slidenum">
              <a:rPr lang="en-US" smtClean="0"/>
              <a:pPr>
                <a:defRPr/>
              </a:pPr>
              <a:t>20</a:t>
            </a:fld>
            <a:endParaRPr lang="en-US" dirty="0"/>
          </a:p>
        </p:txBody>
      </p:sp>
    </p:spTree>
    <p:extLst>
      <p:ext uri="{BB962C8B-B14F-4D97-AF65-F5344CB8AC3E}">
        <p14:creationId xmlns:p14="http://schemas.microsoft.com/office/powerpoint/2010/main" val="17992989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9"/>
          </p:nvPr>
        </p:nvSpPr>
        <p:spPr/>
        <p:txBody>
          <a:bodyPr/>
          <a:lstStyle/>
          <a:p>
            <a:pPr>
              <a:lnSpc>
                <a:spcPct val="100000"/>
              </a:lnSpc>
              <a:spcBef>
                <a:spcPts val="1200"/>
              </a:spcBef>
            </a:pPr>
            <a:r>
              <a:rPr lang="en-US" sz="1600" dirty="0" smtClean="0"/>
              <a:t>Issue Request for Qualifications</a:t>
            </a:r>
          </a:p>
          <a:p>
            <a:pPr>
              <a:lnSpc>
                <a:spcPct val="100000"/>
              </a:lnSpc>
              <a:spcBef>
                <a:spcPts val="1200"/>
              </a:spcBef>
            </a:pPr>
            <a:r>
              <a:rPr lang="en-US" sz="1600" dirty="0" smtClean="0"/>
              <a:t>Evaluate Statements of Qualifications and potential Interviews</a:t>
            </a:r>
            <a:endParaRPr lang="en-US" sz="1600" dirty="0"/>
          </a:p>
          <a:p>
            <a:pPr>
              <a:lnSpc>
                <a:spcPct val="100000"/>
              </a:lnSpc>
              <a:spcBef>
                <a:spcPts val="1200"/>
              </a:spcBef>
            </a:pPr>
            <a:r>
              <a:rPr lang="en-US" sz="1600" dirty="0" smtClean="0"/>
              <a:t>Short-list qualified Respondents</a:t>
            </a:r>
          </a:p>
          <a:p>
            <a:pPr>
              <a:lnSpc>
                <a:spcPct val="100000"/>
              </a:lnSpc>
              <a:spcBef>
                <a:spcPts val="1200"/>
              </a:spcBef>
            </a:pPr>
            <a:r>
              <a:rPr lang="en-US" sz="1600" dirty="0" smtClean="0"/>
              <a:t>Issue draft RFP (including draft Project Agreement) to Short-listed Respondents</a:t>
            </a:r>
          </a:p>
          <a:p>
            <a:pPr>
              <a:lnSpc>
                <a:spcPct val="100000"/>
              </a:lnSpc>
              <a:spcBef>
                <a:spcPts val="1200"/>
              </a:spcBef>
            </a:pPr>
            <a:r>
              <a:rPr lang="en-US" sz="1600" dirty="0" smtClean="0"/>
              <a:t>Individual meetings with Short-listed Respondents</a:t>
            </a:r>
          </a:p>
          <a:p>
            <a:pPr>
              <a:lnSpc>
                <a:spcPct val="100000"/>
              </a:lnSpc>
              <a:spcBef>
                <a:spcPts val="1200"/>
              </a:spcBef>
            </a:pPr>
            <a:r>
              <a:rPr lang="en-US" sz="1600" dirty="0" smtClean="0"/>
              <a:t>Consideration of Alternative Technical Concepts by Authority</a:t>
            </a:r>
          </a:p>
          <a:p>
            <a:pPr>
              <a:lnSpc>
                <a:spcPct val="100000"/>
              </a:lnSpc>
              <a:spcBef>
                <a:spcPts val="1200"/>
              </a:spcBef>
            </a:pPr>
            <a:r>
              <a:rPr lang="en-US" sz="1600" dirty="0" smtClean="0"/>
              <a:t>Issue RFP to Short-listed Respondents</a:t>
            </a:r>
          </a:p>
          <a:p>
            <a:pPr>
              <a:lnSpc>
                <a:spcPct val="100000"/>
              </a:lnSpc>
              <a:spcBef>
                <a:spcPts val="1200"/>
              </a:spcBef>
            </a:pPr>
            <a:r>
              <a:rPr lang="en-US" sz="1600" dirty="0" smtClean="0"/>
              <a:t>Submittal of Proposals by Short-listed Respondents</a:t>
            </a:r>
          </a:p>
          <a:p>
            <a:pPr>
              <a:lnSpc>
                <a:spcPct val="100000"/>
              </a:lnSpc>
              <a:spcBef>
                <a:spcPts val="1200"/>
              </a:spcBef>
            </a:pPr>
            <a:r>
              <a:rPr lang="en-US" sz="1600" dirty="0" smtClean="0"/>
              <a:t>Proposal Evaluations</a:t>
            </a:r>
          </a:p>
          <a:p>
            <a:pPr>
              <a:lnSpc>
                <a:spcPct val="100000"/>
              </a:lnSpc>
              <a:spcBef>
                <a:spcPts val="1200"/>
              </a:spcBef>
            </a:pPr>
            <a:r>
              <a:rPr lang="en-US" sz="1600" dirty="0" smtClean="0"/>
              <a:t>Selection of Project Company</a:t>
            </a:r>
          </a:p>
          <a:p>
            <a:pPr>
              <a:lnSpc>
                <a:spcPct val="100000"/>
              </a:lnSpc>
              <a:spcBef>
                <a:spcPts val="1200"/>
              </a:spcBef>
            </a:pPr>
            <a:r>
              <a:rPr lang="en-US" sz="1600" dirty="0" smtClean="0"/>
              <a:t>Finalization of Project Agreement</a:t>
            </a:r>
          </a:p>
          <a:p>
            <a:pPr>
              <a:lnSpc>
                <a:spcPct val="100000"/>
              </a:lnSpc>
              <a:spcBef>
                <a:spcPts val="1200"/>
              </a:spcBef>
            </a:pPr>
            <a:r>
              <a:rPr lang="en-US" sz="1600" dirty="0" smtClean="0"/>
              <a:t>Financial and commercial close</a:t>
            </a:r>
          </a:p>
          <a:p>
            <a:pPr>
              <a:lnSpc>
                <a:spcPct val="100000"/>
              </a:lnSpc>
              <a:spcBef>
                <a:spcPts val="1200"/>
              </a:spcBef>
            </a:pPr>
            <a:endParaRPr lang="en-US" sz="1600" dirty="0" smtClean="0"/>
          </a:p>
          <a:p>
            <a:pPr>
              <a:lnSpc>
                <a:spcPct val="100000"/>
              </a:lnSpc>
              <a:spcBef>
                <a:spcPts val="1200"/>
              </a:spcBef>
            </a:pPr>
            <a:endParaRPr lang="en-US" sz="1600" dirty="0" smtClean="0"/>
          </a:p>
        </p:txBody>
      </p:sp>
      <p:sp>
        <p:nvSpPr>
          <p:cNvPr id="3" name="Text Placeholder 2"/>
          <p:cNvSpPr>
            <a:spLocks noGrp="1"/>
          </p:cNvSpPr>
          <p:nvPr>
            <p:ph type="body" sz="quarter" idx="16"/>
          </p:nvPr>
        </p:nvSpPr>
        <p:spPr/>
        <p:txBody>
          <a:bodyPr/>
          <a:lstStyle/>
          <a:p>
            <a:r>
              <a:rPr lang="en-US" dirty="0" smtClean="0"/>
              <a:t>Procurement Process</a:t>
            </a:r>
            <a:endParaRPr lang="en-US" dirty="0"/>
          </a:p>
        </p:txBody>
      </p:sp>
      <p:sp>
        <p:nvSpPr>
          <p:cNvPr id="4" name="Slide Number Placeholder 3"/>
          <p:cNvSpPr>
            <a:spLocks noGrp="1"/>
          </p:cNvSpPr>
          <p:nvPr>
            <p:ph type="sldNum" sz="quarter" idx="4294967295"/>
          </p:nvPr>
        </p:nvSpPr>
        <p:spPr>
          <a:xfrm>
            <a:off x="8191500" y="6446695"/>
            <a:ext cx="495300" cy="365125"/>
          </a:xfrm>
        </p:spPr>
        <p:txBody>
          <a:bodyPr/>
          <a:lstStyle/>
          <a:p>
            <a:pPr>
              <a:defRPr/>
            </a:pPr>
            <a:fld id="{6A778C46-885F-4262-824A-4B7F63570494}" type="slidenum">
              <a:rPr lang="en-US" smtClean="0"/>
              <a:pPr>
                <a:defRPr/>
              </a:pPr>
              <a:t>21</a:t>
            </a:fld>
            <a:endParaRPr lang="en-US" dirty="0"/>
          </a:p>
        </p:txBody>
      </p:sp>
    </p:spTree>
    <p:extLst>
      <p:ext uri="{BB962C8B-B14F-4D97-AF65-F5344CB8AC3E}">
        <p14:creationId xmlns:p14="http://schemas.microsoft.com/office/powerpoint/2010/main" val="35901838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r>
              <a:rPr lang="en-US" dirty="0" smtClean="0"/>
              <a:t>Respondent Teams</a:t>
            </a:r>
            <a:endParaRPr lang="en-US" dirty="0"/>
          </a:p>
        </p:txBody>
      </p:sp>
      <p:sp>
        <p:nvSpPr>
          <p:cNvPr id="5" name="Slide Number Placeholder 4"/>
          <p:cNvSpPr>
            <a:spLocks noGrp="1"/>
          </p:cNvSpPr>
          <p:nvPr>
            <p:ph type="sldNum" sz="quarter" idx="4294967295"/>
          </p:nvPr>
        </p:nvSpPr>
        <p:spPr>
          <a:xfrm>
            <a:off x="8191500" y="6427434"/>
            <a:ext cx="495300" cy="365125"/>
          </a:xfrm>
        </p:spPr>
        <p:txBody>
          <a:bodyPr vert="horz" lIns="91440" tIns="45720" rIns="91440" bIns="45720" rtlCol="0" anchor="ctr"/>
          <a:lstStyle/>
          <a:p>
            <a:pPr algn="r">
              <a:spcBef>
                <a:spcPct val="0"/>
              </a:spcBef>
              <a:defRPr/>
            </a:pPr>
            <a:fld id="{6A778C46-885F-4262-824A-4B7F63570494}" type="slidenum">
              <a:rPr lang="en-US" sz="1000" smtClean="0">
                <a:solidFill>
                  <a:schemeClr val="tx1">
                    <a:lumMod val="65000"/>
                    <a:lumOff val="35000"/>
                  </a:schemeClr>
                </a:solidFill>
                <a:latin typeface="Arial"/>
                <a:cs typeface="Arial"/>
              </a:rPr>
              <a:pPr algn="r">
                <a:spcBef>
                  <a:spcPct val="0"/>
                </a:spcBef>
                <a:defRPr/>
              </a:pPr>
              <a:t>22</a:t>
            </a:fld>
            <a:endParaRPr lang="en-US" sz="1000" dirty="0">
              <a:solidFill>
                <a:schemeClr val="tx1">
                  <a:lumMod val="65000"/>
                  <a:lumOff val="35000"/>
                </a:schemeClr>
              </a:solidFill>
              <a:latin typeface="Arial"/>
              <a:cs typeface="Arial"/>
            </a:endParaRPr>
          </a:p>
        </p:txBody>
      </p:sp>
      <p:sp>
        <p:nvSpPr>
          <p:cNvPr id="7" name="Content Placeholder 4"/>
          <p:cNvSpPr>
            <a:spLocks noGrp="1"/>
          </p:cNvSpPr>
          <p:nvPr>
            <p:ph sz="quarter" idx="19"/>
          </p:nvPr>
        </p:nvSpPr>
        <p:spPr>
          <a:xfrm>
            <a:off x="304800" y="4495800"/>
            <a:ext cx="8382000" cy="1800596"/>
          </a:xfrm>
        </p:spPr>
        <p:txBody>
          <a:bodyPr/>
          <a:lstStyle/>
          <a:p>
            <a:pPr>
              <a:lnSpc>
                <a:spcPts val="2500"/>
              </a:lnSpc>
              <a:spcAft>
                <a:spcPts val="0"/>
              </a:spcAft>
            </a:pPr>
            <a:r>
              <a:rPr lang="en-US" sz="1600" dirty="0" smtClean="0"/>
              <a:t>A Person may serve in multiple roles on the Respondent Team, e.g. Construction Lead may also serve as the Respondent Team Lead, an Equity Provider or in all 3 capacities</a:t>
            </a:r>
          </a:p>
          <a:p>
            <a:pPr>
              <a:lnSpc>
                <a:spcPts val="2500"/>
              </a:lnSpc>
              <a:spcBef>
                <a:spcPts val="1200"/>
              </a:spcBef>
              <a:spcAft>
                <a:spcPct val="50000"/>
              </a:spcAft>
            </a:pPr>
            <a:r>
              <a:rPr lang="en-US" sz="1600" dirty="0" smtClean="0"/>
              <a:t>The Respondent Team Lead, Construction Lead and any Equity Provider (as well as affiliates) shall NOT be allowed to participate in these roles on another Respondent Team</a:t>
            </a:r>
          </a:p>
        </p:txBody>
      </p:sp>
      <p:graphicFrame>
        <p:nvGraphicFramePr>
          <p:cNvPr id="4" name="Table 3"/>
          <p:cNvGraphicFramePr>
            <a:graphicFrameLocks noGrp="1"/>
          </p:cNvGraphicFramePr>
          <p:nvPr>
            <p:extLst>
              <p:ext uri="{D42A27DB-BD31-4B8C-83A1-F6EECF244321}">
                <p14:modId xmlns:p14="http://schemas.microsoft.com/office/powerpoint/2010/main" val="3556964647"/>
              </p:ext>
            </p:extLst>
          </p:nvPr>
        </p:nvGraphicFramePr>
        <p:xfrm>
          <a:off x="381000" y="914400"/>
          <a:ext cx="3619500" cy="3322648"/>
        </p:xfrm>
        <a:graphic>
          <a:graphicData uri="http://schemas.openxmlformats.org/drawingml/2006/table">
            <a:tbl>
              <a:tblPr firstRow="1" bandRow="1">
                <a:tableStyleId>{5C22544A-7EE6-4342-B048-85BDC9FD1C3A}</a:tableStyleId>
              </a:tblPr>
              <a:tblGrid>
                <a:gridCol w="3619500"/>
              </a:tblGrid>
              <a:tr h="0">
                <a:tc>
                  <a:txBody>
                    <a:bodyPr/>
                    <a:lstStyle/>
                    <a:p>
                      <a:r>
                        <a:rPr lang="en-US" sz="1800" dirty="0" smtClean="0">
                          <a:latin typeface="+mj-lt"/>
                        </a:rPr>
                        <a:t>Respondent Team</a:t>
                      </a:r>
                      <a:r>
                        <a:rPr lang="en-US" sz="1800" baseline="0" dirty="0" smtClean="0">
                          <a:latin typeface="+mj-lt"/>
                        </a:rPr>
                        <a:t> Members</a:t>
                      </a:r>
                      <a:endParaRPr lang="en-US" sz="1800" dirty="0">
                        <a:latin typeface="+mj-lt"/>
                      </a:endParaRPr>
                    </a:p>
                  </a:txBody>
                  <a:tcPr anchor="ctr"/>
                </a:tc>
              </a:tr>
              <a:tr h="337930">
                <a:tc>
                  <a:txBody>
                    <a:bodyPr/>
                    <a:lstStyle/>
                    <a:p>
                      <a:r>
                        <a:rPr lang="en-US" sz="1600" dirty="0" smtClean="0">
                          <a:latin typeface="+mj-lt"/>
                        </a:rPr>
                        <a:t>Respondent Team Lead</a:t>
                      </a:r>
                      <a:endParaRPr lang="en-US" sz="1600" dirty="0">
                        <a:latin typeface="+mj-lt"/>
                      </a:endParaRPr>
                    </a:p>
                  </a:txBody>
                  <a:tcPr>
                    <a:noFill/>
                  </a:tcPr>
                </a:tc>
              </a:tr>
              <a:tr h="337930">
                <a:tc>
                  <a:txBody>
                    <a:bodyPr/>
                    <a:lstStyle/>
                    <a:p>
                      <a:r>
                        <a:rPr lang="en-US" sz="1600" dirty="0" smtClean="0">
                          <a:latin typeface="+mj-lt"/>
                        </a:rPr>
                        <a:t>Project Company</a:t>
                      </a:r>
                      <a:endParaRPr lang="en-US" sz="1600" baseline="0" dirty="0" smtClean="0">
                        <a:latin typeface="+mj-lt"/>
                      </a:endParaRPr>
                    </a:p>
                  </a:txBody>
                  <a:tcPr>
                    <a:noFill/>
                  </a:tcPr>
                </a:tc>
              </a:tr>
              <a:tr h="337930">
                <a:tc>
                  <a:txBody>
                    <a:bodyPr/>
                    <a:lstStyle/>
                    <a:p>
                      <a:r>
                        <a:rPr lang="en-US" sz="1600" dirty="0" smtClean="0">
                          <a:latin typeface="+mj-lt"/>
                        </a:rPr>
                        <a:t>Equity Provider(s), if applicable</a:t>
                      </a:r>
                      <a:endParaRPr lang="en-US" sz="1600" dirty="0">
                        <a:latin typeface="+mj-lt"/>
                      </a:endParaRPr>
                    </a:p>
                  </a:txBody>
                  <a:tcPr>
                    <a:noFill/>
                  </a:tcPr>
                </a:tc>
              </a:tr>
              <a:tr h="337930">
                <a:tc>
                  <a:txBody>
                    <a:bodyPr/>
                    <a:lstStyle/>
                    <a:p>
                      <a:r>
                        <a:rPr lang="en-US" sz="1600" dirty="0" smtClean="0">
                          <a:latin typeface="+mj-lt"/>
                        </a:rPr>
                        <a:t>Construction Lead</a:t>
                      </a:r>
                    </a:p>
                  </a:txBody>
                  <a:tcPr>
                    <a:noFill/>
                  </a:tcPr>
                </a:tc>
              </a:tr>
              <a:tr h="337930">
                <a:tc>
                  <a:txBody>
                    <a:bodyPr/>
                    <a:lstStyle/>
                    <a:p>
                      <a:r>
                        <a:rPr lang="en-US" sz="1600" dirty="0" smtClean="0">
                          <a:latin typeface="+mj-lt"/>
                        </a:rPr>
                        <a:t>Finance Lead</a:t>
                      </a:r>
                      <a:endParaRPr lang="en-US" sz="1600" dirty="0">
                        <a:latin typeface="+mj-lt"/>
                      </a:endParaRPr>
                    </a:p>
                  </a:txBody>
                  <a:tcPr>
                    <a:noFill/>
                  </a:tcPr>
                </a:tc>
              </a:tr>
              <a:tr h="337930">
                <a:tc>
                  <a:txBody>
                    <a:bodyPr/>
                    <a:lstStyle/>
                    <a:p>
                      <a:r>
                        <a:rPr lang="en-US" sz="1600" dirty="0" smtClean="0">
                          <a:latin typeface="+mj-lt"/>
                        </a:rPr>
                        <a:t>Guarantor(s),</a:t>
                      </a:r>
                      <a:r>
                        <a:rPr lang="en-US" sz="1600" baseline="0" dirty="0" smtClean="0">
                          <a:latin typeface="+mj-lt"/>
                        </a:rPr>
                        <a:t> if applicable</a:t>
                      </a:r>
                    </a:p>
                  </a:txBody>
                  <a:tcPr>
                    <a:noFill/>
                  </a:tcPr>
                </a:tc>
              </a:tr>
              <a:tr h="337930">
                <a:tc>
                  <a:txBody>
                    <a:bodyPr/>
                    <a:lstStyle/>
                    <a:p>
                      <a:r>
                        <a:rPr lang="en-US" sz="1600" dirty="0" smtClean="0">
                          <a:latin typeface="+mj-lt"/>
                        </a:rPr>
                        <a:t>Each Key Individual</a:t>
                      </a:r>
                      <a:endParaRPr lang="en-US" sz="1600" dirty="0">
                        <a:latin typeface="+mj-lt"/>
                      </a:endParaRPr>
                    </a:p>
                  </a:txBody>
                  <a:tcPr>
                    <a:noFill/>
                  </a:tcPr>
                </a:tc>
              </a:tr>
              <a:tr h="591378">
                <a:tc>
                  <a:txBody>
                    <a:bodyPr/>
                    <a:lstStyle/>
                    <a:p>
                      <a:r>
                        <a:rPr lang="en-US" sz="1600" dirty="0" smtClean="0">
                          <a:latin typeface="+mj-lt"/>
                        </a:rPr>
                        <a:t>Any other Person</a:t>
                      </a:r>
                      <a:r>
                        <a:rPr lang="en-US" sz="1600" baseline="0" dirty="0" smtClean="0">
                          <a:latin typeface="+mj-lt"/>
                        </a:rPr>
                        <a:t> identified by the Respondent in its SOQ</a:t>
                      </a:r>
                      <a:endParaRPr lang="en-US" sz="1600" dirty="0">
                        <a:latin typeface="+mj-lt"/>
                      </a:endParaRPr>
                    </a:p>
                  </a:txBody>
                  <a:tcPr>
                    <a:no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963685544"/>
              </p:ext>
            </p:extLst>
          </p:nvPr>
        </p:nvGraphicFramePr>
        <p:xfrm>
          <a:off x="4495800" y="920799"/>
          <a:ext cx="3619500" cy="3563838"/>
        </p:xfrm>
        <a:graphic>
          <a:graphicData uri="http://schemas.openxmlformats.org/drawingml/2006/table">
            <a:tbl>
              <a:tblPr firstRow="1" bandRow="1">
                <a:tableStyleId>{5C22544A-7EE6-4342-B048-85BDC9FD1C3A}</a:tableStyleId>
              </a:tblPr>
              <a:tblGrid>
                <a:gridCol w="3619500"/>
              </a:tblGrid>
              <a:tr h="299377">
                <a:tc>
                  <a:txBody>
                    <a:bodyPr/>
                    <a:lstStyle/>
                    <a:p>
                      <a:r>
                        <a:rPr lang="en-US" sz="1800" dirty="0" smtClean="0">
                          <a:latin typeface="+mj-lt"/>
                        </a:rPr>
                        <a:t>Key Individuals</a:t>
                      </a:r>
                      <a:endParaRPr lang="en-US" sz="1800" dirty="0">
                        <a:latin typeface="+mj-lt"/>
                      </a:endParaRPr>
                    </a:p>
                  </a:txBody>
                  <a:tcPr anchor="ctr"/>
                </a:tc>
              </a:tr>
              <a:tr h="337930">
                <a:tc>
                  <a:txBody>
                    <a:bodyPr/>
                    <a:lstStyle/>
                    <a:p>
                      <a:r>
                        <a:rPr lang="en-US" sz="1600" dirty="0" smtClean="0">
                          <a:latin typeface="+mj-lt"/>
                        </a:rPr>
                        <a:t>Project Manager</a:t>
                      </a:r>
                      <a:endParaRPr lang="en-US" sz="1600" dirty="0">
                        <a:latin typeface="+mj-lt"/>
                      </a:endParaRPr>
                    </a:p>
                  </a:txBody>
                  <a:tcPr>
                    <a:noFill/>
                  </a:tcPr>
                </a:tc>
              </a:tr>
              <a:tr h="337930">
                <a:tc>
                  <a:txBody>
                    <a:bodyPr/>
                    <a:lstStyle/>
                    <a:p>
                      <a:r>
                        <a:rPr lang="en-US" sz="1600" dirty="0" smtClean="0">
                          <a:latin typeface="+mj-lt"/>
                        </a:rPr>
                        <a:t>Finance Manager</a:t>
                      </a:r>
                      <a:endParaRPr lang="en-US" sz="1600" baseline="0" dirty="0" smtClean="0">
                        <a:latin typeface="+mj-lt"/>
                      </a:endParaRPr>
                    </a:p>
                  </a:txBody>
                  <a:tcPr>
                    <a:noFill/>
                  </a:tcPr>
                </a:tc>
              </a:tr>
              <a:tr h="337930">
                <a:tc>
                  <a:txBody>
                    <a:bodyPr/>
                    <a:lstStyle/>
                    <a:p>
                      <a:r>
                        <a:rPr lang="en-US" sz="1600" dirty="0" smtClean="0">
                          <a:latin typeface="+mj-lt"/>
                        </a:rPr>
                        <a:t>Construction Manager</a:t>
                      </a:r>
                      <a:endParaRPr lang="en-US" sz="1600" dirty="0">
                        <a:latin typeface="+mj-lt"/>
                      </a:endParaRPr>
                    </a:p>
                  </a:txBody>
                  <a:tcPr>
                    <a:noFill/>
                  </a:tcPr>
                </a:tc>
              </a:tr>
              <a:tr h="337930">
                <a:tc>
                  <a:txBody>
                    <a:bodyPr/>
                    <a:lstStyle/>
                    <a:p>
                      <a:r>
                        <a:rPr lang="en-US" sz="1600" dirty="0" smtClean="0">
                          <a:latin typeface="+mj-lt"/>
                        </a:rPr>
                        <a:t>Quality</a:t>
                      </a:r>
                      <a:r>
                        <a:rPr lang="en-US" sz="1600" baseline="0" dirty="0" smtClean="0">
                          <a:latin typeface="+mj-lt"/>
                        </a:rPr>
                        <a:t> Control Manager</a:t>
                      </a:r>
                      <a:endParaRPr lang="en-US" sz="1600" dirty="0" smtClean="0">
                        <a:latin typeface="+mj-lt"/>
                      </a:endParaRPr>
                    </a:p>
                  </a:txBody>
                  <a:tcPr>
                    <a:noFill/>
                  </a:tcPr>
                </a:tc>
              </a:tr>
              <a:tr h="337930">
                <a:tc>
                  <a:txBody>
                    <a:bodyPr/>
                    <a:lstStyle/>
                    <a:p>
                      <a:r>
                        <a:rPr lang="en-US" sz="1600" kern="1200" baseline="0" dirty="0" smtClean="0">
                          <a:solidFill>
                            <a:schemeClr val="dk1"/>
                          </a:solidFill>
                          <a:latin typeface="+mj-lt"/>
                          <a:ea typeface="+mn-ea"/>
                          <a:cs typeface="+mn-cs"/>
                        </a:rPr>
                        <a:t>Any other Person identified by the Respondent in its SOQ</a:t>
                      </a:r>
                      <a:endParaRPr lang="en-US" sz="1600" kern="1200" baseline="0" dirty="0">
                        <a:solidFill>
                          <a:schemeClr val="dk1"/>
                        </a:solidFill>
                        <a:latin typeface="+mj-lt"/>
                        <a:ea typeface="+mn-ea"/>
                        <a:cs typeface="+mn-cs"/>
                      </a:endParaRPr>
                    </a:p>
                  </a:txBody>
                  <a:tcPr>
                    <a:noFill/>
                  </a:tcPr>
                </a:tc>
              </a:tr>
              <a:tr h="337930">
                <a:tc>
                  <a:txBody>
                    <a:bodyPr/>
                    <a:lstStyle/>
                    <a:p>
                      <a:endParaRPr lang="en-US" sz="1600" baseline="0" dirty="0" smtClean="0">
                        <a:latin typeface="+mj-lt"/>
                      </a:endParaRPr>
                    </a:p>
                  </a:txBody>
                  <a:tcPr>
                    <a:noFill/>
                  </a:tcPr>
                </a:tc>
              </a:tr>
              <a:tr h="337930">
                <a:tc>
                  <a:txBody>
                    <a:bodyPr/>
                    <a:lstStyle/>
                    <a:p>
                      <a:endParaRPr lang="en-US" sz="1600" dirty="0">
                        <a:latin typeface="+mj-lt"/>
                      </a:endParaRPr>
                    </a:p>
                  </a:txBody>
                  <a:tcPr>
                    <a:noFill/>
                  </a:tcPr>
                </a:tc>
              </a:tr>
              <a:tr h="591378">
                <a:tc>
                  <a:txBody>
                    <a:bodyPr/>
                    <a:lstStyle/>
                    <a:p>
                      <a:endParaRPr lang="en-US" sz="1600" dirty="0">
                        <a:latin typeface="+mj-lt"/>
                      </a:endParaRPr>
                    </a:p>
                  </a:txBody>
                  <a:tcPr>
                    <a:noFill/>
                  </a:tcPr>
                </a:tc>
              </a:tr>
            </a:tbl>
          </a:graphicData>
        </a:graphic>
      </p:graphicFrame>
    </p:spTree>
    <p:extLst>
      <p:ext uri="{BB962C8B-B14F-4D97-AF65-F5344CB8AC3E}">
        <p14:creationId xmlns:p14="http://schemas.microsoft.com/office/powerpoint/2010/main" val="1324685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pPr>
              <a:defRPr/>
            </a:pPr>
            <a:fld id="{3F2C8EBD-0847-4131-A90B-3FC8F94D70B7}" type="slidenum">
              <a:rPr lang="en-US" smtClean="0">
                <a:solidFill>
                  <a:prstClr val="black">
                    <a:lumMod val="65000"/>
                    <a:lumOff val="35000"/>
                  </a:prstClr>
                </a:solidFill>
              </a:rPr>
              <a:pPr>
                <a:defRPr/>
              </a:pPr>
              <a:t>23</a:t>
            </a:fld>
            <a:endParaRPr lang="en-US" dirty="0">
              <a:solidFill>
                <a:prstClr val="black">
                  <a:lumMod val="65000"/>
                  <a:lumOff val="35000"/>
                </a:prstClr>
              </a:solidFill>
            </a:endParaRPr>
          </a:p>
        </p:txBody>
      </p:sp>
      <p:sp>
        <p:nvSpPr>
          <p:cNvPr id="3" name="Rectangle 2"/>
          <p:cNvSpPr txBox="1">
            <a:spLocks noChangeArrowheads="1"/>
          </p:cNvSpPr>
          <p:nvPr/>
        </p:nvSpPr>
        <p:spPr>
          <a:xfrm>
            <a:off x="190500" y="288925"/>
            <a:ext cx="8763000" cy="609600"/>
          </a:xfrm>
          <a:prstGeom prst="rect">
            <a:avLst/>
          </a:prstGeom>
        </p:spPr>
        <p:txBody>
          <a:bodyPr/>
          <a:lstStyle>
            <a:lvl1pPr algn="l" defTabSz="457200" rtl="0" eaLnBrk="0" fontAlgn="base" hangingPunct="0">
              <a:spcBef>
                <a:spcPct val="0"/>
              </a:spcBef>
              <a:spcAft>
                <a:spcPct val="0"/>
              </a:spcAft>
              <a:defRPr sz="2000" kern="2000">
                <a:solidFill>
                  <a:srgbClr val="002D1B"/>
                </a:solidFill>
                <a:latin typeface="Times New Roman" pitchFamily="18" charset="0"/>
                <a:ea typeface="Times New Roman" pitchFamily="18" charset="0"/>
                <a:cs typeface="Times New Roman" pitchFamily="18" charset="0"/>
              </a:defRPr>
            </a:lvl1pPr>
            <a:lvl2pPr algn="l" defTabSz="457200" rtl="0" eaLnBrk="0" fontAlgn="base" hangingPunct="0">
              <a:spcBef>
                <a:spcPct val="0"/>
              </a:spcBef>
              <a:spcAft>
                <a:spcPct val="0"/>
              </a:spcAft>
              <a:defRPr sz="2000">
                <a:solidFill>
                  <a:srgbClr val="002D1B"/>
                </a:solidFill>
                <a:latin typeface="Times New Roman" pitchFamily="18" charset="0"/>
                <a:ea typeface="Minion Pro" pitchFamily="18" charset="0"/>
                <a:cs typeface="Times New Roman" pitchFamily="18" charset="0"/>
              </a:defRPr>
            </a:lvl2pPr>
            <a:lvl3pPr algn="l" defTabSz="457200" rtl="0" eaLnBrk="0" fontAlgn="base" hangingPunct="0">
              <a:spcBef>
                <a:spcPct val="0"/>
              </a:spcBef>
              <a:spcAft>
                <a:spcPct val="0"/>
              </a:spcAft>
              <a:defRPr sz="2000">
                <a:solidFill>
                  <a:srgbClr val="002D1B"/>
                </a:solidFill>
                <a:latin typeface="Times New Roman" pitchFamily="18" charset="0"/>
                <a:ea typeface="Minion Pro" pitchFamily="18" charset="0"/>
                <a:cs typeface="Times New Roman" pitchFamily="18" charset="0"/>
              </a:defRPr>
            </a:lvl3pPr>
            <a:lvl4pPr algn="l" defTabSz="457200" rtl="0" eaLnBrk="0" fontAlgn="base" hangingPunct="0">
              <a:spcBef>
                <a:spcPct val="0"/>
              </a:spcBef>
              <a:spcAft>
                <a:spcPct val="0"/>
              </a:spcAft>
              <a:defRPr sz="2000">
                <a:solidFill>
                  <a:srgbClr val="002D1B"/>
                </a:solidFill>
                <a:latin typeface="Times New Roman" pitchFamily="18" charset="0"/>
                <a:ea typeface="Minion Pro" pitchFamily="18" charset="0"/>
                <a:cs typeface="Times New Roman" pitchFamily="18" charset="0"/>
              </a:defRPr>
            </a:lvl4pPr>
            <a:lvl5pPr algn="l" defTabSz="457200" rtl="0" eaLnBrk="0" fontAlgn="base" hangingPunct="0">
              <a:spcBef>
                <a:spcPct val="0"/>
              </a:spcBef>
              <a:spcAft>
                <a:spcPct val="0"/>
              </a:spcAft>
              <a:defRPr sz="2000">
                <a:solidFill>
                  <a:srgbClr val="002D1B"/>
                </a:solidFill>
                <a:latin typeface="Times New Roman" pitchFamily="18" charset="0"/>
                <a:ea typeface="Minion Pro" pitchFamily="18" charset="0"/>
                <a:cs typeface="Times New Roman" pitchFamily="18" charset="0"/>
              </a:defRPr>
            </a:lvl5pPr>
            <a:lvl6pPr marL="457200" algn="l" defTabSz="457200" rtl="0" fontAlgn="base">
              <a:spcBef>
                <a:spcPct val="0"/>
              </a:spcBef>
              <a:spcAft>
                <a:spcPct val="0"/>
              </a:spcAft>
              <a:defRPr sz="2000">
                <a:solidFill>
                  <a:srgbClr val="B01D14"/>
                </a:solidFill>
                <a:latin typeface="Minion Pro" pitchFamily="18" charset="0"/>
                <a:ea typeface="Minion Pro" pitchFamily="18" charset="0"/>
                <a:cs typeface="Minion Pro" pitchFamily="18" charset="0"/>
              </a:defRPr>
            </a:lvl6pPr>
            <a:lvl7pPr marL="914400" algn="l" defTabSz="457200" rtl="0" fontAlgn="base">
              <a:spcBef>
                <a:spcPct val="0"/>
              </a:spcBef>
              <a:spcAft>
                <a:spcPct val="0"/>
              </a:spcAft>
              <a:defRPr sz="2000">
                <a:solidFill>
                  <a:srgbClr val="B01D14"/>
                </a:solidFill>
                <a:latin typeface="Minion Pro" pitchFamily="18" charset="0"/>
                <a:ea typeface="Minion Pro" pitchFamily="18" charset="0"/>
                <a:cs typeface="Minion Pro" pitchFamily="18" charset="0"/>
              </a:defRPr>
            </a:lvl7pPr>
            <a:lvl8pPr marL="1371600" algn="l" defTabSz="457200" rtl="0" fontAlgn="base">
              <a:spcBef>
                <a:spcPct val="0"/>
              </a:spcBef>
              <a:spcAft>
                <a:spcPct val="0"/>
              </a:spcAft>
              <a:defRPr sz="2000">
                <a:solidFill>
                  <a:srgbClr val="B01D14"/>
                </a:solidFill>
                <a:latin typeface="Minion Pro" pitchFamily="18" charset="0"/>
                <a:ea typeface="Minion Pro" pitchFamily="18" charset="0"/>
                <a:cs typeface="Minion Pro" pitchFamily="18" charset="0"/>
              </a:defRPr>
            </a:lvl8pPr>
            <a:lvl9pPr marL="1828800" algn="l" defTabSz="457200" rtl="0" fontAlgn="base">
              <a:spcBef>
                <a:spcPct val="0"/>
              </a:spcBef>
              <a:spcAft>
                <a:spcPct val="0"/>
              </a:spcAft>
              <a:defRPr sz="2000">
                <a:solidFill>
                  <a:srgbClr val="B01D14"/>
                </a:solidFill>
                <a:latin typeface="Minion Pro" pitchFamily="18" charset="0"/>
                <a:ea typeface="Minion Pro" pitchFamily="18" charset="0"/>
                <a:cs typeface="Minion Pro" pitchFamily="18" charset="0"/>
              </a:defRPr>
            </a:lvl9pPr>
          </a:lstStyle>
          <a:p>
            <a:pPr eaLnBrk="1" hangingPunct="1">
              <a:defRPr/>
            </a:pPr>
            <a:r>
              <a:rPr lang="en-US" altLang="en-US" b="0" dirty="0" smtClean="0">
                <a:solidFill>
                  <a:srgbClr val="C00000"/>
                </a:solidFill>
              </a:rPr>
              <a:t>Submittal Requirements and SOQ Evaluations</a:t>
            </a:r>
          </a:p>
        </p:txBody>
      </p:sp>
      <p:sp>
        <p:nvSpPr>
          <p:cNvPr id="4" name="Text Placeholder 3"/>
          <p:cNvSpPr>
            <a:spLocks noGrp="1" noChangeArrowheads="1"/>
          </p:cNvSpPr>
          <p:nvPr>
            <p:ph type="body" idx="4294967295"/>
          </p:nvPr>
        </p:nvSpPr>
        <p:spPr>
          <a:xfrm>
            <a:off x="190500" y="762000"/>
            <a:ext cx="8560210" cy="5083175"/>
          </a:xfrm>
          <a:prstGeom prst="rect">
            <a:avLst/>
          </a:prstGeo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spcBef>
                <a:spcPts val="1200"/>
              </a:spcBef>
              <a:buFont typeface="Wingdings" pitchFamily="2" charset="2"/>
              <a:buChar char="§"/>
            </a:pPr>
            <a:r>
              <a:rPr lang="en-US" altLang="en-US" sz="1600" dirty="0" smtClean="0">
                <a:latin typeface="+mj-lt"/>
              </a:rPr>
              <a:t>Submittal Requirements (RFQ Section 6)</a:t>
            </a:r>
          </a:p>
          <a:p>
            <a:pPr lvl="1">
              <a:spcBef>
                <a:spcPts val="600"/>
              </a:spcBef>
              <a:buFont typeface="Wingdings" pitchFamily="2" charset="2"/>
              <a:buChar char="§"/>
            </a:pPr>
            <a:r>
              <a:rPr lang="en-US" altLang="en-US" sz="1600" dirty="0" smtClean="0">
                <a:latin typeface="+mj-lt"/>
              </a:rPr>
              <a:t>Package 1:  Transmittal Letter / Respondent Team &amp; Financial Capacity</a:t>
            </a:r>
          </a:p>
          <a:p>
            <a:pPr lvl="1">
              <a:spcBef>
                <a:spcPts val="600"/>
              </a:spcBef>
              <a:buFont typeface="Wingdings" pitchFamily="2" charset="2"/>
              <a:buChar char="§"/>
            </a:pPr>
            <a:r>
              <a:rPr lang="en-US" altLang="en-US" sz="1600" dirty="0" smtClean="0">
                <a:latin typeface="+mj-lt"/>
              </a:rPr>
              <a:t>Package 2:  Technical Qualifications</a:t>
            </a:r>
          </a:p>
          <a:p>
            <a:pPr lvl="1">
              <a:spcBef>
                <a:spcPts val="600"/>
              </a:spcBef>
              <a:buFont typeface="Wingdings" pitchFamily="2" charset="2"/>
              <a:buChar char="§"/>
            </a:pPr>
            <a:r>
              <a:rPr lang="en-US" altLang="en-US" sz="1600" dirty="0" smtClean="0">
                <a:latin typeface="+mj-lt"/>
              </a:rPr>
              <a:t>Package 3:  Project Finance Qualifications</a:t>
            </a:r>
          </a:p>
          <a:p>
            <a:pPr lvl="1">
              <a:spcBef>
                <a:spcPts val="600"/>
              </a:spcBef>
              <a:buFont typeface="Wingdings" pitchFamily="2" charset="2"/>
              <a:buChar char="§"/>
            </a:pPr>
            <a:r>
              <a:rPr lang="en-US" altLang="en-US" sz="1600" dirty="0" smtClean="0">
                <a:latin typeface="+mj-lt"/>
              </a:rPr>
              <a:t>Package 4:  Supplemental Information Submittal (Optional)</a:t>
            </a:r>
          </a:p>
          <a:p>
            <a:pPr>
              <a:spcBef>
                <a:spcPts val="1800"/>
              </a:spcBef>
              <a:buFont typeface="Wingdings" pitchFamily="2" charset="2"/>
              <a:buChar char="§"/>
            </a:pPr>
            <a:r>
              <a:rPr lang="en-US" altLang="en-US" sz="1600" dirty="0" smtClean="0">
                <a:latin typeface="+mj-lt"/>
              </a:rPr>
              <a:t>SOQ Evaluation and Ranking (RFQ Section 7)</a:t>
            </a:r>
          </a:p>
          <a:p>
            <a:pPr lvl="1">
              <a:spcBef>
                <a:spcPts val="1200"/>
              </a:spcBef>
              <a:buFont typeface="Wingdings" pitchFamily="2" charset="2"/>
              <a:buChar char="§"/>
            </a:pPr>
            <a:r>
              <a:rPr lang="en-US" altLang="en-US" sz="1600" dirty="0" smtClean="0">
                <a:latin typeface="+mj-lt"/>
              </a:rPr>
              <a:t>Threshold Responsiveness</a:t>
            </a:r>
          </a:p>
          <a:p>
            <a:pPr lvl="2">
              <a:spcBef>
                <a:spcPts val="600"/>
              </a:spcBef>
              <a:buFont typeface="Wingdings" pitchFamily="2" charset="2"/>
              <a:buChar char="§"/>
            </a:pPr>
            <a:r>
              <a:rPr lang="en-US" altLang="en-US" sz="1600" dirty="0" smtClean="0">
                <a:latin typeface="+mj-lt"/>
              </a:rPr>
              <a:t>Substantial completeness of SOQ Submittal</a:t>
            </a:r>
          </a:p>
          <a:p>
            <a:pPr lvl="2">
              <a:spcBef>
                <a:spcPts val="600"/>
              </a:spcBef>
              <a:buFont typeface="Wingdings" pitchFamily="2" charset="2"/>
              <a:buChar char="§"/>
            </a:pPr>
            <a:r>
              <a:rPr lang="en-US" altLang="en-US" sz="1600" dirty="0" smtClean="0">
                <a:latin typeface="+mj-lt"/>
              </a:rPr>
              <a:t>Adequate Financial Capacity</a:t>
            </a:r>
          </a:p>
          <a:p>
            <a:pPr lvl="1">
              <a:spcBef>
                <a:spcPts val="1200"/>
              </a:spcBef>
              <a:buFont typeface="Wingdings" pitchFamily="2" charset="2"/>
              <a:buChar char="§"/>
            </a:pPr>
            <a:r>
              <a:rPr lang="en-US" altLang="en-US" sz="1600" dirty="0" smtClean="0">
                <a:latin typeface="+mj-lt"/>
              </a:rPr>
              <a:t>SOQs not meeting Threshold Responsiveness may result in the SOQ not being evaluated</a:t>
            </a:r>
          </a:p>
          <a:p>
            <a:pPr>
              <a:spcBef>
                <a:spcPts val="1200"/>
              </a:spcBef>
              <a:buFont typeface="Wingdings" pitchFamily="2" charset="2"/>
              <a:buChar char="§"/>
            </a:pPr>
            <a:r>
              <a:rPr lang="en-US" altLang="en-US" sz="1600" dirty="0" smtClean="0">
                <a:latin typeface="+mj-lt"/>
              </a:rPr>
              <a:t>SOQ Evaluation Criteria</a:t>
            </a:r>
          </a:p>
          <a:p>
            <a:pPr lvl="2">
              <a:spcBef>
                <a:spcPts val="600"/>
              </a:spcBef>
              <a:buFont typeface="Wingdings" pitchFamily="2" charset="2"/>
              <a:buChar char="§"/>
            </a:pPr>
            <a:r>
              <a:rPr lang="en-US" altLang="en-US" sz="1600" dirty="0" smtClean="0">
                <a:latin typeface="+mj-lt"/>
              </a:rPr>
              <a:t>70% Technical Qualifications</a:t>
            </a:r>
          </a:p>
          <a:p>
            <a:pPr lvl="2">
              <a:spcBef>
                <a:spcPts val="600"/>
              </a:spcBef>
              <a:buFont typeface="Wingdings" pitchFamily="2" charset="2"/>
              <a:buChar char="§"/>
            </a:pPr>
            <a:r>
              <a:rPr lang="en-US" altLang="en-US" sz="1600" dirty="0" smtClean="0">
                <a:latin typeface="+mj-lt"/>
              </a:rPr>
              <a:t>30% Financial Qualifications</a:t>
            </a:r>
          </a:p>
          <a:p>
            <a:pPr lvl="1">
              <a:spcBef>
                <a:spcPts val="1200"/>
              </a:spcBef>
              <a:buFont typeface="Wingdings" pitchFamily="2" charset="2"/>
              <a:buChar char="§"/>
            </a:pPr>
            <a:endParaRPr lang="en-US" altLang="en-US" sz="1400" dirty="0">
              <a:latin typeface="+mj-lt"/>
            </a:endParaRPr>
          </a:p>
          <a:p>
            <a:pPr lvl="1" algn="just" eaLnBrk="1" hangingPunct="1">
              <a:spcBef>
                <a:spcPct val="40000"/>
              </a:spcBef>
              <a:spcAft>
                <a:spcPct val="40000"/>
              </a:spcAft>
              <a:buFont typeface="Arial" panose="020B0604020202020204" pitchFamily="34" charset="0"/>
              <a:buChar char="»"/>
            </a:pPr>
            <a:endParaRPr lang="en-US" altLang="en-US" sz="1600" dirty="0" smtClean="0">
              <a:latin typeface="+mj-lt"/>
            </a:endParaRPr>
          </a:p>
          <a:p>
            <a:pPr algn="just" eaLnBrk="1" hangingPunct="1">
              <a:spcBef>
                <a:spcPct val="40000"/>
              </a:spcBef>
              <a:spcAft>
                <a:spcPct val="40000"/>
              </a:spcAft>
            </a:pPr>
            <a:endParaRPr lang="en-US" altLang="en-US" sz="1600" dirty="0" smtClean="0">
              <a:latin typeface="+mj-lt"/>
            </a:endParaRPr>
          </a:p>
        </p:txBody>
      </p:sp>
      <p:sp>
        <p:nvSpPr>
          <p:cNvPr id="5" name="TextBox 4"/>
          <p:cNvSpPr txBox="1"/>
          <p:nvPr/>
        </p:nvSpPr>
        <p:spPr>
          <a:xfrm>
            <a:off x="685800" y="5791200"/>
            <a:ext cx="7505700" cy="609600"/>
          </a:xfrm>
          <a:prstGeom prst="rect">
            <a:avLst/>
          </a:prstGeom>
        </p:spPr>
        <p:txBody>
          <a:bodyPr vert="horz" wrap="square" lIns="91440" tIns="45720" rIns="91440" bIns="45720" rtlCol="0" anchor="t">
            <a:noAutofit/>
          </a:bodyPr>
          <a:lstStyle/>
          <a:p>
            <a:pPr algn="ctr" defTabSz="457200" fontAlgn="auto">
              <a:spcAft>
                <a:spcPts val="0"/>
              </a:spcAft>
            </a:pPr>
            <a:r>
              <a:rPr lang="en-US" altLang="en-US" sz="2000" dirty="0">
                <a:solidFill>
                  <a:srgbClr val="C00000"/>
                </a:solidFill>
              </a:rPr>
              <a:t>SOQ Submittal Deadline August 8, </a:t>
            </a:r>
            <a:r>
              <a:rPr lang="en-US" altLang="en-US" sz="2000" dirty="0" smtClean="0">
                <a:solidFill>
                  <a:srgbClr val="C00000"/>
                </a:solidFill>
              </a:rPr>
              <a:t>2018</a:t>
            </a:r>
          </a:p>
          <a:p>
            <a:pPr algn="ctr" defTabSz="457200" fontAlgn="auto">
              <a:spcAft>
                <a:spcPts val="0"/>
              </a:spcAft>
            </a:pPr>
            <a:r>
              <a:rPr lang="en-US" altLang="en-US" sz="2000" dirty="0" smtClean="0">
                <a:solidFill>
                  <a:srgbClr val="C00000"/>
                </a:solidFill>
              </a:rPr>
              <a:t>4:00 </a:t>
            </a:r>
            <a:r>
              <a:rPr lang="en-US" altLang="en-US" sz="2000" dirty="0">
                <a:solidFill>
                  <a:srgbClr val="C00000"/>
                </a:solidFill>
              </a:rPr>
              <a:t>pm Oklahoma time</a:t>
            </a:r>
          </a:p>
          <a:p>
            <a:pPr marL="0" marR="0" indent="0" algn="ctr" defTabSz="457200" rtl="0" eaLnBrk="1" fontAlgn="auto" latinLnBrk="0" hangingPunct="1">
              <a:lnSpc>
                <a:spcPct val="100000"/>
              </a:lnSpc>
              <a:spcBef>
                <a:spcPct val="0"/>
              </a:spcBef>
              <a:spcAft>
                <a:spcPts val="0"/>
              </a:spcAft>
              <a:buClrTx/>
              <a:buSzTx/>
              <a:buFontTx/>
              <a:buNone/>
              <a:tabLst/>
            </a:pPr>
            <a:endParaRPr kumimoji="0" lang="en-US" sz="2000" b="0" i="0" u="none" strike="noStrike" kern="1200" cap="none" spc="0" normalizeH="0" baseline="0" noProof="0" dirty="0" smtClean="0">
              <a:ln>
                <a:noFill/>
              </a:ln>
              <a:solidFill>
                <a:srgbClr val="C00000"/>
              </a:solidFill>
              <a:effectLst/>
              <a:uLnTx/>
              <a:uFillTx/>
              <a:latin typeface="Minion Pro"/>
              <a:ea typeface="+mj-ea"/>
              <a:cs typeface="Minion Pro"/>
            </a:endParaRPr>
          </a:p>
        </p:txBody>
      </p:sp>
    </p:spTree>
    <p:extLst>
      <p:ext uri="{BB962C8B-B14F-4D97-AF65-F5344CB8AC3E}">
        <p14:creationId xmlns:p14="http://schemas.microsoft.com/office/powerpoint/2010/main" val="22293020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9"/>
          </p:nvPr>
        </p:nvSpPr>
        <p:spPr/>
        <p:txBody>
          <a:bodyPr/>
          <a:lstStyle/>
          <a:p>
            <a:pPr>
              <a:lnSpc>
                <a:spcPct val="100000"/>
              </a:lnSpc>
              <a:spcBef>
                <a:spcPts val="1200"/>
              </a:spcBef>
            </a:pPr>
            <a:r>
              <a:rPr lang="en-US" sz="1600" dirty="0" smtClean="0"/>
              <a:t>The RFP is expected to provide an opportunity to Short-listed Respondents to make and propose Alternative Technical Concepts (ATCs)</a:t>
            </a:r>
          </a:p>
          <a:p>
            <a:pPr>
              <a:lnSpc>
                <a:spcPct val="100000"/>
              </a:lnSpc>
              <a:spcBef>
                <a:spcPts val="1200"/>
              </a:spcBef>
            </a:pPr>
            <a:r>
              <a:rPr lang="en-US" sz="1600" dirty="0" smtClean="0"/>
              <a:t>The RFQ provides a suggested process for incorporating ATCs into the procurement</a:t>
            </a:r>
          </a:p>
          <a:p>
            <a:pPr>
              <a:lnSpc>
                <a:spcPct val="100000"/>
              </a:lnSpc>
              <a:spcBef>
                <a:spcPts val="1200"/>
              </a:spcBef>
            </a:pPr>
            <a:r>
              <a:rPr lang="en-US" sz="1600" dirty="0" smtClean="0"/>
              <a:t>Respondents are encouraged to provide comments on the proposed process</a:t>
            </a:r>
          </a:p>
          <a:p>
            <a:pPr>
              <a:lnSpc>
                <a:spcPct val="100000"/>
              </a:lnSpc>
              <a:spcBef>
                <a:spcPts val="1200"/>
              </a:spcBef>
            </a:pPr>
            <a:endParaRPr lang="en-US" sz="1600" dirty="0" smtClean="0"/>
          </a:p>
          <a:p>
            <a:pPr>
              <a:lnSpc>
                <a:spcPct val="100000"/>
              </a:lnSpc>
              <a:spcBef>
                <a:spcPts val="1200"/>
              </a:spcBef>
            </a:pPr>
            <a:endParaRPr lang="en-US" sz="1600" dirty="0" smtClean="0"/>
          </a:p>
        </p:txBody>
      </p:sp>
      <p:sp>
        <p:nvSpPr>
          <p:cNvPr id="3" name="Text Placeholder 2"/>
          <p:cNvSpPr>
            <a:spLocks noGrp="1"/>
          </p:cNvSpPr>
          <p:nvPr>
            <p:ph type="body" sz="quarter" idx="16"/>
          </p:nvPr>
        </p:nvSpPr>
        <p:spPr/>
        <p:txBody>
          <a:bodyPr/>
          <a:lstStyle/>
          <a:p>
            <a:r>
              <a:rPr lang="en-US" dirty="0" smtClean="0"/>
              <a:t>Alternative Technical Concepts</a:t>
            </a:r>
            <a:endParaRPr lang="en-US" dirty="0"/>
          </a:p>
        </p:txBody>
      </p:sp>
      <p:sp>
        <p:nvSpPr>
          <p:cNvPr id="4" name="Slide Number Placeholder 3"/>
          <p:cNvSpPr>
            <a:spLocks noGrp="1"/>
          </p:cNvSpPr>
          <p:nvPr>
            <p:ph type="sldNum" sz="quarter" idx="4294967295"/>
          </p:nvPr>
        </p:nvSpPr>
        <p:spPr>
          <a:xfrm>
            <a:off x="8191500" y="6446695"/>
            <a:ext cx="495300" cy="365125"/>
          </a:xfrm>
        </p:spPr>
        <p:txBody>
          <a:bodyPr/>
          <a:lstStyle/>
          <a:p>
            <a:pPr>
              <a:defRPr/>
            </a:pPr>
            <a:fld id="{6A778C46-885F-4262-824A-4B7F63570494}" type="slidenum">
              <a:rPr lang="en-US" smtClean="0"/>
              <a:pPr>
                <a:defRPr/>
              </a:pPr>
              <a:t>24</a:t>
            </a:fld>
            <a:endParaRPr lang="en-US" dirty="0"/>
          </a:p>
        </p:txBody>
      </p:sp>
    </p:spTree>
    <p:extLst>
      <p:ext uri="{BB962C8B-B14F-4D97-AF65-F5344CB8AC3E}">
        <p14:creationId xmlns:p14="http://schemas.microsoft.com/office/powerpoint/2010/main" val="16602032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r>
              <a:rPr lang="en-US" dirty="0" smtClean="0"/>
              <a:t>Schedule (all specified times are prevailing Oklahoma City Time)</a:t>
            </a:r>
            <a:endParaRPr lang="en-US" dirty="0"/>
          </a:p>
        </p:txBody>
      </p:sp>
      <p:sp>
        <p:nvSpPr>
          <p:cNvPr id="6" name="Slide Number Placeholder 4"/>
          <p:cNvSpPr>
            <a:spLocks noGrp="1"/>
          </p:cNvSpPr>
          <p:nvPr>
            <p:ph type="sldNum" sz="quarter" idx="4294967295"/>
          </p:nvPr>
        </p:nvSpPr>
        <p:spPr>
          <a:xfrm>
            <a:off x="8191500" y="6423732"/>
            <a:ext cx="495300" cy="365125"/>
          </a:xfrm>
        </p:spPr>
        <p:txBody>
          <a:bodyPr vert="horz" lIns="91440" tIns="45720" rIns="91440" bIns="45720" rtlCol="0" anchor="ctr"/>
          <a:lstStyle/>
          <a:p>
            <a:pPr algn="r">
              <a:spcBef>
                <a:spcPct val="0"/>
              </a:spcBef>
              <a:defRPr/>
            </a:pPr>
            <a:fld id="{6A778C46-885F-4262-824A-4B7F63570494}" type="slidenum">
              <a:rPr lang="en-US" sz="1000" smtClean="0">
                <a:solidFill>
                  <a:schemeClr val="tx1">
                    <a:lumMod val="65000"/>
                    <a:lumOff val="35000"/>
                  </a:schemeClr>
                </a:solidFill>
                <a:latin typeface="Arial"/>
                <a:cs typeface="Arial"/>
              </a:rPr>
              <a:pPr algn="r">
                <a:spcBef>
                  <a:spcPct val="0"/>
                </a:spcBef>
                <a:defRPr/>
              </a:pPr>
              <a:t>25</a:t>
            </a:fld>
            <a:endParaRPr lang="en-US" sz="1000" dirty="0">
              <a:solidFill>
                <a:schemeClr val="tx1">
                  <a:lumMod val="65000"/>
                  <a:lumOff val="35000"/>
                </a:schemeClr>
              </a:solidFill>
              <a:latin typeface="Arial"/>
              <a:cs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3374925650"/>
              </p:ext>
            </p:extLst>
          </p:nvPr>
        </p:nvGraphicFramePr>
        <p:xfrm>
          <a:off x="381000" y="762000"/>
          <a:ext cx="8229600" cy="5601640"/>
        </p:xfrm>
        <a:graphic>
          <a:graphicData uri="http://schemas.openxmlformats.org/drawingml/2006/table">
            <a:tbl>
              <a:tblPr firstRow="1" firstCol="1" bandRow="1">
                <a:tableStyleId>{5C22544A-7EE6-4342-B048-85BDC9FD1C3A}</a:tableStyleId>
              </a:tblPr>
              <a:tblGrid>
                <a:gridCol w="2514600"/>
                <a:gridCol w="5715000"/>
              </a:tblGrid>
              <a:tr h="300730">
                <a:tc>
                  <a:txBody>
                    <a:bodyPr/>
                    <a:lstStyle/>
                    <a:p>
                      <a:pPr marL="0" marR="0" algn="ctr">
                        <a:spcBef>
                          <a:spcPts val="0"/>
                        </a:spcBef>
                        <a:spcAft>
                          <a:spcPts val="0"/>
                        </a:spcAft>
                      </a:pPr>
                      <a:r>
                        <a:rPr lang="en-US" sz="1600" dirty="0">
                          <a:solidFill>
                            <a:schemeClr val="bg1"/>
                          </a:solidFill>
                          <a:effectLst/>
                          <a:latin typeface="+mj-lt"/>
                        </a:rPr>
                        <a:t>Date</a:t>
                      </a:r>
                      <a:endParaRPr lang="en-US" sz="1600" dirty="0">
                        <a:solidFill>
                          <a:schemeClr val="bg1"/>
                        </a:solidFill>
                        <a:effectLst/>
                        <a:latin typeface="+mj-lt"/>
                        <a:ea typeface="SimSun" panose="02010600030101010101" pitchFamily="2" charset="-122"/>
                        <a:cs typeface="Times New Roman" panose="02020603050405020304" pitchFamily="18" charset="0"/>
                      </a:endParaRPr>
                    </a:p>
                  </a:txBody>
                  <a:tcPr marL="55662" marR="55662" marT="0" marB="0" anchor="b"/>
                </a:tc>
                <a:tc>
                  <a:txBody>
                    <a:bodyPr/>
                    <a:lstStyle/>
                    <a:p>
                      <a:pPr marL="0" marR="0" algn="ctr">
                        <a:spcBef>
                          <a:spcPts val="0"/>
                        </a:spcBef>
                        <a:spcAft>
                          <a:spcPts val="0"/>
                        </a:spcAft>
                      </a:pPr>
                      <a:r>
                        <a:rPr lang="en-US" sz="1600" dirty="0">
                          <a:solidFill>
                            <a:schemeClr val="bg1"/>
                          </a:solidFill>
                          <a:effectLst/>
                          <a:latin typeface="+mj-lt"/>
                        </a:rPr>
                        <a:t>Activity</a:t>
                      </a:r>
                      <a:endParaRPr lang="en-US" sz="1600" dirty="0">
                        <a:solidFill>
                          <a:schemeClr val="bg1"/>
                        </a:solidFill>
                        <a:effectLst/>
                        <a:latin typeface="+mj-lt"/>
                        <a:ea typeface="SimSun" panose="02010600030101010101" pitchFamily="2" charset="-122"/>
                        <a:cs typeface="Times New Roman" panose="02020603050405020304" pitchFamily="18" charset="0"/>
                      </a:endParaRPr>
                    </a:p>
                  </a:txBody>
                  <a:tcPr marL="55662" marR="55662" marT="0" marB="0" anchor="b"/>
                </a:tc>
              </a:tr>
              <a:tr h="300730">
                <a:tc>
                  <a:txBody>
                    <a:bodyPr/>
                    <a:lstStyle/>
                    <a:p>
                      <a:pPr marL="0" marR="0" algn="l">
                        <a:spcBef>
                          <a:spcPts val="1200"/>
                        </a:spcBef>
                        <a:spcAft>
                          <a:spcPts val="600"/>
                        </a:spcAft>
                      </a:pPr>
                      <a:r>
                        <a:rPr lang="en-US" sz="1600" b="0" dirty="0">
                          <a:solidFill>
                            <a:schemeClr val="tx1"/>
                          </a:solidFill>
                          <a:effectLst/>
                          <a:latin typeface="+mj-lt"/>
                        </a:rPr>
                        <a:t>June 22, 2018</a:t>
                      </a:r>
                      <a:endParaRPr lang="en-US" sz="1600" b="0" dirty="0">
                        <a:solidFill>
                          <a:schemeClr val="tx1"/>
                        </a:solidFill>
                        <a:effectLst/>
                        <a:latin typeface="+mj-lt"/>
                        <a:ea typeface="SimSun" panose="02010600030101010101" pitchFamily="2" charset="-122"/>
                        <a:cs typeface="Times New Roman" panose="02020603050405020304" pitchFamily="18" charset="0"/>
                      </a:endParaRPr>
                    </a:p>
                  </a:txBody>
                  <a:tcPr marL="55662" marR="55662" marT="0" marB="0">
                    <a:noFill/>
                  </a:tcPr>
                </a:tc>
                <a:tc>
                  <a:txBody>
                    <a:bodyPr/>
                    <a:lstStyle/>
                    <a:p>
                      <a:pPr marL="0" marR="0" algn="l">
                        <a:spcBef>
                          <a:spcPts val="1200"/>
                        </a:spcBef>
                        <a:spcAft>
                          <a:spcPts val="600"/>
                        </a:spcAft>
                      </a:pPr>
                      <a:r>
                        <a:rPr lang="en-US" sz="1600" b="0" dirty="0">
                          <a:effectLst/>
                          <a:latin typeface="+mj-lt"/>
                        </a:rPr>
                        <a:t>Issue RFQ</a:t>
                      </a:r>
                      <a:endParaRPr lang="en-US" sz="1600" b="0" dirty="0">
                        <a:effectLst/>
                        <a:latin typeface="+mj-lt"/>
                        <a:ea typeface="SimSun" panose="02010600030101010101" pitchFamily="2" charset="-122"/>
                        <a:cs typeface="Times New Roman" panose="02020603050405020304" pitchFamily="18" charset="0"/>
                      </a:endParaRPr>
                    </a:p>
                  </a:txBody>
                  <a:tcPr marL="55662" marR="55662" marT="0" marB="0">
                    <a:noFill/>
                  </a:tcPr>
                </a:tc>
              </a:tr>
              <a:tr h="432298">
                <a:tc>
                  <a:txBody>
                    <a:bodyPr/>
                    <a:lstStyle/>
                    <a:p>
                      <a:pPr marL="0" marR="0" algn="l">
                        <a:spcBef>
                          <a:spcPts val="0"/>
                        </a:spcBef>
                        <a:spcAft>
                          <a:spcPts val="0"/>
                        </a:spcAft>
                      </a:pPr>
                      <a:r>
                        <a:rPr lang="en-US" sz="1600" b="0" dirty="0">
                          <a:solidFill>
                            <a:schemeClr val="tx1"/>
                          </a:solidFill>
                          <a:effectLst/>
                          <a:latin typeface="+mj-lt"/>
                        </a:rPr>
                        <a:t>June 28, </a:t>
                      </a:r>
                      <a:r>
                        <a:rPr lang="en-US" sz="1600" b="0" dirty="0" smtClean="0">
                          <a:solidFill>
                            <a:schemeClr val="tx1"/>
                          </a:solidFill>
                          <a:effectLst/>
                          <a:latin typeface="+mj-lt"/>
                        </a:rPr>
                        <a:t>2018</a:t>
                      </a:r>
                      <a:endParaRPr lang="en-US" sz="1600" b="0" dirty="0">
                        <a:solidFill>
                          <a:schemeClr val="tx1"/>
                        </a:solidFill>
                        <a:effectLst/>
                        <a:latin typeface="+mj-lt"/>
                      </a:endParaRPr>
                    </a:p>
                  </a:txBody>
                  <a:tcPr marL="55662" marR="55662" marT="0" marB="0">
                    <a:noFill/>
                  </a:tcPr>
                </a:tc>
                <a:tc>
                  <a:txBody>
                    <a:bodyPr/>
                    <a:lstStyle/>
                    <a:p>
                      <a:pPr marL="0" marR="0" algn="l">
                        <a:spcBef>
                          <a:spcPts val="0"/>
                        </a:spcBef>
                        <a:spcAft>
                          <a:spcPts val="600"/>
                        </a:spcAft>
                      </a:pPr>
                      <a:r>
                        <a:rPr lang="en-US" sz="1600" b="0" dirty="0">
                          <a:effectLst/>
                          <a:latin typeface="+mj-lt"/>
                        </a:rPr>
                        <a:t>Pre-SOQ Submittal Information Meeting</a:t>
                      </a:r>
                      <a:endParaRPr lang="en-US" sz="1600" b="0" dirty="0">
                        <a:effectLst/>
                        <a:latin typeface="+mj-lt"/>
                        <a:ea typeface="SimSun" panose="02010600030101010101" pitchFamily="2" charset="-122"/>
                        <a:cs typeface="Times New Roman" panose="02020603050405020304" pitchFamily="18" charset="0"/>
                      </a:endParaRPr>
                    </a:p>
                  </a:txBody>
                  <a:tcPr marL="55662" marR="55662" marT="0" marB="0">
                    <a:noFill/>
                  </a:tcPr>
                </a:tc>
              </a:tr>
              <a:tr h="414042">
                <a:tc>
                  <a:txBody>
                    <a:bodyPr/>
                    <a:lstStyle/>
                    <a:p>
                      <a:pPr marL="0" marR="0" algn="l">
                        <a:spcBef>
                          <a:spcPts val="0"/>
                        </a:spcBef>
                        <a:spcAft>
                          <a:spcPts val="0"/>
                        </a:spcAft>
                      </a:pPr>
                      <a:r>
                        <a:rPr lang="en-US" sz="1600" b="0" dirty="0">
                          <a:solidFill>
                            <a:schemeClr val="tx1"/>
                          </a:solidFill>
                          <a:effectLst/>
                          <a:latin typeface="+mj-lt"/>
                        </a:rPr>
                        <a:t>July 13, </a:t>
                      </a:r>
                      <a:r>
                        <a:rPr lang="en-US" sz="1600" b="0" dirty="0" smtClean="0">
                          <a:solidFill>
                            <a:schemeClr val="tx1"/>
                          </a:solidFill>
                          <a:effectLst/>
                          <a:latin typeface="+mj-lt"/>
                        </a:rPr>
                        <a:t>2018 4:00 </a:t>
                      </a:r>
                      <a:r>
                        <a:rPr lang="en-US" sz="1600" b="0" dirty="0">
                          <a:solidFill>
                            <a:schemeClr val="tx1"/>
                          </a:solidFill>
                          <a:effectLst/>
                          <a:latin typeface="+mj-lt"/>
                        </a:rPr>
                        <a:t>PM </a:t>
                      </a:r>
                    </a:p>
                  </a:txBody>
                  <a:tcPr marL="55662" marR="55662" marT="0" marB="0">
                    <a:noFill/>
                  </a:tcPr>
                </a:tc>
                <a:tc>
                  <a:txBody>
                    <a:bodyPr/>
                    <a:lstStyle/>
                    <a:p>
                      <a:pPr marL="0" marR="0" algn="l">
                        <a:spcBef>
                          <a:spcPts val="0"/>
                        </a:spcBef>
                        <a:spcAft>
                          <a:spcPts val="600"/>
                        </a:spcAft>
                      </a:pPr>
                      <a:r>
                        <a:rPr lang="en-US" sz="1600" b="0" dirty="0">
                          <a:effectLst/>
                          <a:latin typeface="+mj-lt"/>
                        </a:rPr>
                        <a:t>Deadline for Submittal of Comments or Questions on </a:t>
                      </a:r>
                      <a:r>
                        <a:rPr lang="en-US" sz="1600" b="0" dirty="0" smtClean="0">
                          <a:effectLst/>
                          <a:latin typeface="+mj-lt"/>
                        </a:rPr>
                        <a:t>RFQ</a:t>
                      </a:r>
                      <a:endParaRPr lang="en-US" sz="1600" b="0" dirty="0">
                        <a:effectLst/>
                        <a:latin typeface="+mj-lt"/>
                        <a:ea typeface="SimSun" panose="02010600030101010101" pitchFamily="2" charset="-122"/>
                        <a:cs typeface="Times New Roman" panose="02020603050405020304" pitchFamily="18" charset="0"/>
                      </a:endParaRPr>
                    </a:p>
                  </a:txBody>
                  <a:tcPr marL="55662" marR="55662" marT="0" marB="0">
                    <a:noFill/>
                  </a:tcPr>
                </a:tc>
              </a:tr>
              <a:tr h="640488">
                <a:tc>
                  <a:txBody>
                    <a:bodyPr/>
                    <a:lstStyle/>
                    <a:p>
                      <a:pPr marL="0" marR="0" algn="l">
                        <a:spcBef>
                          <a:spcPts val="0"/>
                        </a:spcBef>
                        <a:spcAft>
                          <a:spcPts val="600"/>
                        </a:spcAft>
                      </a:pPr>
                      <a:r>
                        <a:rPr lang="en-US" sz="1600" b="0" dirty="0">
                          <a:solidFill>
                            <a:schemeClr val="tx1"/>
                          </a:solidFill>
                          <a:effectLst/>
                          <a:latin typeface="+mj-lt"/>
                        </a:rPr>
                        <a:t>July </a:t>
                      </a:r>
                      <a:r>
                        <a:rPr lang="en-US" sz="1600" b="0" dirty="0" smtClean="0">
                          <a:solidFill>
                            <a:schemeClr val="tx1"/>
                          </a:solidFill>
                          <a:effectLst/>
                          <a:latin typeface="+mj-lt"/>
                        </a:rPr>
                        <a:t>20, </a:t>
                      </a:r>
                      <a:r>
                        <a:rPr lang="en-US" sz="1600" b="0" dirty="0">
                          <a:solidFill>
                            <a:schemeClr val="tx1"/>
                          </a:solidFill>
                          <a:effectLst/>
                          <a:latin typeface="+mj-lt"/>
                        </a:rPr>
                        <a:t>2018</a:t>
                      </a:r>
                    </a:p>
                    <a:p>
                      <a:pPr marL="0" marR="0" algn="l">
                        <a:spcBef>
                          <a:spcPts val="0"/>
                        </a:spcBef>
                        <a:spcAft>
                          <a:spcPts val="600"/>
                        </a:spcAft>
                      </a:pPr>
                      <a:r>
                        <a:rPr lang="en-US" sz="1600" b="0" dirty="0">
                          <a:solidFill>
                            <a:schemeClr val="tx1"/>
                          </a:solidFill>
                          <a:effectLst/>
                          <a:latin typeface="+mj-lt"/>
                        </a:rPr>
                        <a:t> </a:t>
                      </a:r>
                      <a:endParaRPr lang="en-US" sz="1600" b="0" dirty="0">
                        <a:solidFill>
                          <a:schemeClr val="tx1"/>
                        </a:solidFill>
                        <a:effectLst/>
                        <a:latin typeface="+mj-lt"/>
                        <a:ea typeface="SimSun" panose="02010600030101010101" pitchFamily="2" charset="-122"/>
                        <a:cs typeface="Times New Roman" panose="02020603050405020304" pitchFamily="18" charset="0"/>
                      </a:endParaRPr>
                    </a:p>
                  </a:txBody>
                  <a:tcPr marL="55662" marR="55662" marT="0" marB="0">
                    <a:noFill/>
                  </a:tcPr>
                </a:tc>
                <a:tc>
                  <a:txBody>
                    <a:bodyPr/>
                    <a:lstStyle/>
                    <a:p>
                      <a:pPr marL="0" marR="0" algn="l">
                        <a:spcBef>
                          <a:spcPts val="0"/>
                        </a:spcBef>
                        <a:spcAft>
                          <a:spcPts val="600"/>
                        </a:spcAft>
                      </a:pPr>
                      <a:r>
                        <a:rPr lang="en-US" sz="1600" b="0" dirty="0">
                          <a:effectLst/>
                          <a:latin typeface="+mj-lt"/>
                        </a:rPr>
                        <a:t>Last Date for Authority Posting of Responses to Comments and </a:t>
                      </a:r>
                      <a:r>
                        <a:rPr lang="en-US" sz="1600" b="0" dirty="0" smtClean="0">
                          <a:effectLst/>
                          <a:latin typeface="+mj-lt"/>
                        </a:rPr>
                        <a:t>Questions</a:t>
                      </a:r>
                      <a:endParaRPr lang="en-US" sz="1600" b="0" dirty="0">
                        <a:effectLst/>
                        <a:latin typeface="+mj-lt"/>
                        <a:ea typeface="SimSun" panose="02010600030101010101" pitchFamily="2" charset="-122"/>
                        <a:cs typeface="Times New Roman" panose="02020603050405020304" pitchFamily="18" charset="0"/>
                      </a:endParaRPr>
                    </a:p>
                  </a:txBody>
                  <a:tcPr marL="55662" marR="55662" marT="0" marB="0">
                    <a:noFill/>
                  </a:tcPr>
                </a:tc>
              </a:tr>
              <a:tr h="469287">
                <a:tc>
                  <a:txBody>
                    <a:bodyPr/>
                    <a:lstStyle/>
                    <a:p>
                      <a:pPr marL="0" marR="0" algn="l">
                        <a:spcBef>
                          <a:spcPts val="0"/>
                        </a:spcBef>
                        <a:spcAft>
                          <a:spcPts val="600"/>
                        </a:spcAft>
                      </a:pPr>
                      <a:r>
                        <a:rPr lang="en-US" sz="1600" b="0" dirty="0" smtClean="0">
                          <a:solidFill>
                            <a:schemeClr val="tx1"/>
                          </a:solidFill>
                          <a:effectLst/>
                          <a:latin typeface="+mj-lt"/>
                        </a:rPr>
                        <a:t>Aug </a:t>
                      </a:r>
                      <a:r>
                        <a:rPr lang="en-US" sz="1600" b="0" dirty="0">
                          <a:solidFill>
                            <a:schemeClr val="tx1"/>
                          </a:solidFill>
                          <a:effectLst/>
                          <a:latin typeface="+mj-lt"/>
                        </a:rPr>
                        <a:t>8, </a:t>
                      </a:r>
                      <a:r>
                        <a:rPr lang="en-US" sz="1600" b="0" dirty="0" smtClean="0">
                          <a:solidFill>
                            <a:schemeClr val="tx1"/>
                          </a:solidFill>
                          <a:effectLst/>
                          <a:latin typeface="+mj-lt"/>
                        </a:rPr>
                        <a:t>2018 4:00 PM</a:t>
                      </a:r>
                      <a:endParaRPr lang="en-US" sz="1600" b="0" dirty="0">
                        <a:solidFill>
                          <a:schemeClr val="tx1"/>
                        </a:solidFill>
                        <a:effectLst/>
                        <a:latin typeface="+mj-lt"/>
                        <a:ea typeface="SimSun" panose="02010600030101010101" pitchFamily="2" charset="-122"/>
                        <a:cs typeface="Times New Roman" panose="02020603050405020304" pitchFamily="18" charset="0"/>
                      </a:endParaRPr>
                    </a:p>
                  </a:txBody>
                  <a:tcPr marL="55662" marR="55662" marT="0" marB="0">
                    <a:noFill/>
                  </a:tcPr>
                </a:tc>
                <a:tc>
                  <a:txBody>
                    <a:bodyPr/>
                    <a:lstStyle/>
                    <a:p>
                      <a:pPr marL="0" marR="0" algn="l">
                        <a:spcBef>
                          <a:spcPts val="0"/>
                        </a:spcBef>
                        <a:spcAft>
                          <a:spcPts val="1200"/>
                        </a:spcAft>
                      </a:pPr>
                      <a:r>
                        <a:rPr lang="en-US" sz="1600" b="0" dirty="0" smtClean="0">
                          <a:effectLst/>
                          <a:latin typeface="+mj-lt"/>
                        </a:rPr>
                        <a:t>SOQ </a:t>
                      </a:r>
                      <a:r>
                        <a:rPr lang="en-US" sz="1600" b="0" dirty="0">
                          <a:effectLst/>
                          <a:latin typeface="+mj-lt"/>
                        </a:rPr>
                        <a:t>Submittal Deadline</a:t>
                      </a:r>
                      <a:endParaRPr lang="en-US" sz="1600" b="0" dirty="0">
                        <a:effectLst/>
                        <a:latin typeface="+mj-lt"/>
                        <a:ea typeface="SimSun" panose="02010600030101010101" pitchFamily="2" charset="-122"/>
                        <a:cs typeface="Times New Roman" panose="02020603050405020304" pitchFamily="18" charset="0"/>
                      </a:endParaRPr>
                    </a:p>
                  </a:txBody>
                  <a:tcPr marL="55662" marR="55662" marT="0" marB="0">
                    <a:noFill/>
                  </a:tcPr>
                </a:tc>
              </a:tr>
              <a:tr h="391072">
                <a:tc>
                  <a:txBody>
                    <a:bodyPr/>
                    <a:lstStyle/>
                    <a:p>
                      <a:pPr marL="0" marR="0" algn="l">
                        <a:spcBef>
                          <a:spcPts val="0"/>
                        </a:spcBef>
                        <a:spcAft>
                          <a:spcPts val="600"/>
                        </a:spcAft>
                      </a:pPr>
                      <a:r>
                        <a:rPr lang="en-US" sz="1600" b="0" dirty="0" smtClean="0">
                          <a:solidFill>
                            <a:schemeClr val="tx1"/>
                          </a:solidFill>
                          <a:effectLst/>
                          <a:latin typeface="+mj-lt"/>
                        </a:rPr>
                        <a:t>Aug </a:t>
                      </a:r>
                      <a:r>
                        <a:rPr lang="en-US" sz="1600" b="0" dirty="0">
                          <a:solidFill>
                            <a:schemeClr val="tx1"/>
                          </a:solidFill>
                          <a:effectLst/>
                          <a:latin typeface="+mj-lt"/>
                        </a:rPr>
                        <a:t>– </a:t>
                      </a:r>
                      <a:r>
                        <a:rPr lang="en-US" sz="1600" b="0" dirty="0" smtClean="0">
                          <a:solidFill>
                            <a:schemeClr val="tx1"/>
                          </a:solidFill>
                          <a:effectLst/>
                          <a:latin typeface="+mj-lt"/>
                        </a:rPr>
                        <a:t>Sept </a:t>
                      </a:r>
                      <a:r>
                        <a:rPr lang="en-US" sz="1600" b="0" dirty="0">
                          <a:solidFill>
                            <a:schemeClr val="tx1"/>
                          </a:solidFill>
                          <a:effectLst/>
                          <a:latin typeface="+mj-lt"/>
                        </a:rPr>
                        <a:t>2018</a:t>
                      </a:r>
                      <a:endParaRPr lang="en-US" sz="1600" b="0" dirty="0">
                        <a:solidFill>
                          <a:schemeClr val="tx1"/>
                        </a:solidFill>
                        <a:effectLst/>
                        <a:latin typeface="+mj-lt"/>
                        <a:ea typeface="SimSun" panose="02010600030101010101" pitchFamily="2" charset="-122"/>
                        <a:cs typeface="Times New Roman" panose="02020603050405020304" pitchFamily="18" charset="0"/>
                      </a:endParaRPr>
                    </a:p>
                  </a:txBody>
                  <a:tcPr marL="55662" marR="55662" marT="0" marB="0">
                    <a:noFill/>
                  </a:tcPr>
                </a:tc>
                <a:tc>
                  <a:txBody>
                    <a:bodyPr/>
                    <a:lstStyle/>
                    <a:p>
                      <a:pPr marL="0" marR="0" algn="l">
                        <a:spcBef>
                          <a:spcPts val="0"/>
                        </a:spcBef>
                        <a:spcAft>
                          <a:spcPts val="1200"/>
                        </a:spcAft>
                      </a:pPr>
                      <a:r>
                        <a:rPr lang="en-US" sz="1600" b="0" dirty="0">
                          <a:effectLst/>
                          <a:latin typeface="+mj-lt"/>
                        </a:rPr>
                        <a:t>Announcement of Short-listed Respondents </a:t>
                      </a:r>
                      <a:endParaRPr lang="en-US" sz="1600" b="0" dirty="0">
                        <a:effectLst/>
                        <a:latin typeface="+mj-lt"/>
                        <a:ea typeface="SimSun" panose="02010600030101010101" pitchFamily="2" charset="-122"/>
                        <a:cs typeface="Times New Roman" panose="02020603050405020304" pitchFamily="18" charset="0"/>
                      </a:endParaRPr>
                    </a:p>
                  </a:txBody>
                  <a:tcPr marL="55662" marR="55662" marT="0" marB="0">
                    <a:noFill/>
                  </a:tcPr>
                </a:tc>
              </a:tr>
              <a:tr h="601459">
                <a:tc>
                  <a:txBody>
                    <a:bodyPr/>
                    <a:lstStyle/>
                    <a:p>
                      <a:pPr marL="0" marR="0" algn="l">
                        <a:spcBef>
                          <a:spcPts val="0"/>
                        </a:spcBef>
                        <a:spcAft>
                          <a:spcPts val="600"/>
                        </a:spcAft>
                      </a:pPr>
                      <a:r>
                        <a:rPr lang="en-US" sz="1600" b="0" dirty="0" smtClean="0">
                          <a:solidFill>
                            <a:schemeClr val="tx1"/>
                          </a:solidFill>
                          <a:effectLst/>
                          <a:latin typeface="+mj-lt"/>
                        </a:rPr>
                        <a:t>Sept </a:t>
                      </a:r>
                      <a:r>
                        <a:rPr lang="en-US" sz="1600" b="0" dirty="0">
                          <a:solidFill>
                            <a:schemeClr val="tx1"/>
                          </a:solidFill>
                          <a:effectLst/>
                          <a:latin typeface="+mj-lt"/>
                        </a:rPr>
                        <a:t>2018</a:t>
                      </a:r>
                      <a:endParaRPr lang="en-US" sz="1600" b="0" dirty="0">
                        <a:solidFill>
                          <a:schemeClr val="tx1"/>
                        </a:solidFill>
                        <a:effectLst/>
                        <a:latin typeface="+mj-lt"/>
                        <a:ea typeface="SimSun" panose="02010600030101010101" pitchFamily="2" charset="-122"/>
                        <a:cs typeface="Times New Roman" panose="02020603050405020304" pitchFamily="18" charset="0"/>
                      </a:endParaRPr>
                    </a:p>
                  </a:txBody>
                  <a:tcPr marL="55662" marR="55662" marT="0" marB="0">
                    <a:noFill/>
                  </a:tcPr>
                </a:tc>
                <a:tc>
                  <a:txBody>
                    <a:bodyPr/>
                    <a:lstStyle/>
                    <a:p>
                      <a:pPr marL="0" marR="0" algn="l">
                        <a:spcBef>
                          <a:spcPts val="0"/>
                        </a:spcBef>
                        <a:spcAft>
                          <a:spcPts val="1200"/>
                        </a:spcAft>
                      </a:pPr>
                      <a:r>
                        <a:rPr lang="en-US" sz="1600" b="0" dirty="0">
                          <a:effectLst/>
                          <a:latin typeface="+mj-lt"/>
                        </a:rPr>
                        <a:t>Issue draft RFP with Initial Draft Project Agreement to Short-listed Respondents</a:t>
                      </a:r>
                      <a:endParaRPr lang="en-US" sz="1600" b="0" dirty="0">
                        <a:effectLst/>
                        <a:latin typeface="+mj-lt"/>
                        <a:ea typeface="SimSun" panose="02010600030101010101" pitchFamily="2" charset="-122"/>
                        <a:cs typeface="Times New Roman" panose="02020603050405020304" pitchFamily="18" charset="0"/>
                      </a:endParaRPr>
                    </a:p>
                  </a:txBody>
                  <a:tcPr marL="55662" marR="55662" marT="0" marB="0">
                    <a:noFill/>
                  </a:tcPr>
                </a:tc>
              </a:tr>
              <a:tr h="601459">
                <a:tc>
                  <a:txBody>
                    <a:bodyPr/>
                    <a:lstStyle/>
                    <a:p>
                      <a:pPr marL="0" marR="0" algn="l">
                        <a:spcBef>
                          <a:spcPts val="0"/>
                        </a:spcBef>
                        <a:spcAft>
                          <a:spcPts val="600"/>
                        </a:spcAft>
                      </a:pPr>
                      <a:r>
                        <a:rPr lang="en-US" sz="1600" b="0" dirty="0" smtClean="0">
                          <a:solidFill>
                            <a:schemeClr val="tx1"/>
                          </a:solidFill>
                          <a:effectLst/>
                          <a:latin typeface="+mj-lt"/>
                        </a:rPr>
                        <a:t>Oct </a:t>
                      </a:r>
                      <a:r>
                        <a:rPr lang="en-US" sz="1600" b="0" dirty="0">
                          <a:solidFill>
                            <a:schemeClr val="tx1"/>
                          </a:solidFill>
                          <a:effectLst/>
                          <a:latin typeface="+mj-lt"/>
                        </a:rPr>
                        <a:t>– </a:t>
                      </a:r>
                      <a:r>
                        <a:rPr lang="en-US" sz="1600" b="0" dirty="0" smtClean="0">
                          <a:solidFill>
                            <a:schemeClr val="tx1"/>
                          </a:solidFill>
                          <a:effectLst/>
                          <a:latin typeface="+mj-lt"/>
                        </a:rPr>
                        <a:t>Nov </a:t>
                      </a:r>
                      <a:r>
                        <a:rPr lang="en-US" sz="1600" b="0" dirty="0">
                          <a:solidFill>
                            <a:schemeClr val="tx1"/>
                          </a:solidFill>
                          <a:effectLst/>
                          <a:latin typeface="+mj-lt"/>
                        </a:rPr>
                        <a:t>2018</a:t>
                      </a:r>
                      <a:endParaRPr lang="en-US" sz="1600" b="0" dirty="0">
                        <a:solidFill>
                          <a:schemeClr val="tx1"/>
                        </a:solidFill>
                        <a:effectLst/>
                        <a:latin typeface="+mj-lt"/>
                        <a:ea typeface="SimSun" panose="02010600030101010101" pitchFamily="2" charset="-122"/>
                        <a:cs typeface="Times New Roman" panose="02020603050405020304" pitchFamily="18" charset="0"/>
                      </a:endParaRPr>
                    </a:p>
                  </a:txBody>
                  <a:tcPr marL="55662" marR="55662" marT="0" marB="0">
                    <a:noFill/>
                  </a:tcPr>
                </a:tc>
                <a:tc>
                  <a:txBody>
                    <a:bodyPr/>
                    <a:lstStyle/>
                    <a:p>
                      <a:pPr marL="0" marR="0" algn="l">
                        <a:spcBef>
                          <a:spcPts val="0"/>
                        </a:spcBef>
                        <a:spcAft>
                          <a:spcPts val="1200"/>
                        </a:spcAft>
                      </a:pPr>
                      <a:r>
                        <a:rPr lang="en-US" sz="1600" b="0" dirty="0">
                          <a:effectLst/>
                          <a:latin typeface="+mj-lt"/>
                        </a:rPr>
                        <a:t>Individual Meetings with Proposers and Consideration of Alternative Technical Concepts</a:t>
                      </a:r>
                      <a:endParaRPr lang="en-US" sz="1600" b="0" dirty="0">
                        <a:effectLst/>
                        <a:latin typeface="+mj-lt"/>
                        <a:ea typeface="SimSun" panose="02010600030101010101" pitchFamily="2" charset="-122"/>
                        <a:cs typeface="Times New Roman" panose="02020603050405020304" pitchFamily="18" charset="0"/>
                      </a:endParaRPr>
                    </a:p>
                  </a:txBody>
                  <a:tcPr marL="55662" marR="55662" marT="0" marB="0">
                    <a:noFill/>
                  </a:tcPr>
                </a:tc>
              </a:tr>
              <a:tr h="343840">
                <a:tc>
                  <a:txBody>
                    <a:bodyPr/>
                    <a:lstStyle/>
                    <a:p>
                      <a:pPr marL="0" marR="0" algn="l">
                        <a:spcBef>
                          <a:spcPts val="0"/>
                        </a:spcBef>
                        <a:spcAft>
                          <a:spcPts val="600"/>
                        </a:spcAft>
                      </a:pPr>
                      <a:r>
                        <a:rPr lang="en-US" sz="1600" b="0" dirty="0">
                          <a:solidFill>
                            <a:schemeClr val="tx1"/>
                          </a:solidFill>
                          <a:effectLst/>
                          <a:latin typeface="+mj-lt"/>
                        </a:rPr>
                        <a:t>December 2018</a:t>
                      </a:r>
                      <a:endParaRPr lang="en-US" sz="1600" b="0" dirty="0">
                        <a:solidFill>
                          <a:schemeClr val="tx1"/>
                        </a:solidFill>
                        <a:effectLst/>
                        <a:latin typeface="+mj-lt"/>
                        <a:ea typeface="SimSun" panose="02010600030101010101" pitchFamily="2" charset="-122"/>
                        <a:cs typeface="Times New Roman" panose="02020603050405020304" pitchFamily="18" charset="0"/>
                      </a:endParaRPr>
                    </a:p>
                  </a:txBody>
                  <a:tcPr marL="55662" marR="55662" marT="0" marB="0">
                    <a:noFill/>
                  </a:tcPr>
                </a:tc>
                <a:tc>
                  <a:txBody>
                    <a:bodyPr/>
                    <a:lstStyle/>
                    <a:p>
                      <a:pPr marL="0" marR="0" algn="l">
                        <a:spcBef>
                          <a:spcPts val="0"/>
                        </a:spcBef>
                        <a:spcAft>
                          <a:spcPts val="1200"/>
                        </a:spcAft>
                      </a:pPr>
                      <a:r>
                        <a:rPr lang="en-US" sz="1600" b="0" dirty="0">
                          <a:effectLst/>
                          <a:latin typeface="+mj-lt"/>
                        </a:rPr>
                        <a:t>Issue Final RFP with final Draft Project Agreement</a:t>
                      </a:r>
                      <a:endParaRPr lang="en-US" sz="1600" b="0" dirty="0">
                        <a:effectLst/>
                        <a:latin typeface="+mj-lt"/>
                        <a:ea typeface="SimSun" panose="02010600030101010101" pitchFamily="2" charset="-122"/>
                        <a:cs typeface="Times New Roman" panose="02020603050405020304" pitchFamily="18" charset="0"/>
                      </a:endParaRPr>
                    </a:p>
                  </a:txBody>
                  <a:tcPr marL="55662" marR="55662" marT="0" marB="0">
                    <a:noFill/>
                  </a:tcPr>
                </a:tc>
              </a:tr>
              <a:tr h="381395">
                <a:tc>
                  <a:txBody>
                    <a:bodyPr/>
                    <a:lstStyle/>
                    <a:p>
                      <a:pPr marL="0" marR="0" algn="l">
                        <a:spcBef>
                          <a:spcPts val="0"/>
                        </a:spcBef>
                        <a:spcAft>
                          <a:spcPts val="600"/>
                        </a:spcAft>
                      </a:pPr>
                      <a:r>
                        <a:rPr lang="en-US" sz="1600" b="0" dirty="0">
                          <a:solidFill>
                            <a:schemeClr val="tx1"/>
                          </a:solidFill>
                          <a:effectLst/>
                          <a:latin typeface="+mj-lt"/>
                        </a:rPr>
                        <a:t>First Quarter 2019</a:t>
                      </a:r>
                      <a:endParaRPr lang="en-US" sz="1600" b="0" dirty="0">
                        <a:solidFill>
                          <a:schemeClr val="tx1"/>
                        </a:solidFill>
                        <a:effectLst/>
                        <a:latin typeface="+mj-lt"/>
                        <a:ea typeface="SimSun" panose="02010600030101010101" pitchFamily="2" charset="-122"/>
                        <a:cs typeface="Times New Roman" panose="02020603050405020304" pitchFamily="18" charset="0"/>
                      </a:endParaRPr>
                    </a:p>
                  </a:txBody>
                  <a:tcPr marL="55662" marR="55662" marT="0" marB="0">
                    <a:noFill/>
                  </a:tcPr>
                </a:tc>
                <a:tc>
                  <a:txBody>
                    <a:bodyPr/>
                    <a:lstStyle/>
                    <a:p>
                      <a:pPr marL="0" marR="0" algn="l">
                        <a:spcBef>
                          <a:spcPts val="0"/>
                        </a:spcBef>
                        <a:spcAft>
                          <a:spcPts val="1200"/>
                        </a:spcAft>
                      </a:pPr>
                      <a:r>
                        <a:rPr lang="en-US" sz="1600" b="0" dirty="0">
                          <a:effectLst/>
                          <a:latin typeface="+mj-lt"/>
                        </a:rPr>
                        <a:t>Proposals Due</a:t>
                      </a:r>
                      <a:endParaRPr lang="en-US" sz="1600" b="0" dirty="0">
                        <a:effectLst/>
                        <a:latin typeface="+mj-lt"/>
                        <a:ea typeface="SimSun" panose="02010600030101010101" pitchFamily="2" charset="-122"/>
                        <a:cs typeface="Times New Roman" panose="02020603050405020304" pitchFamily="18" charset="0"/>
                      </a:endParaRPr>
                    </a:p>
                  </a:txBody>
                  <a:tcPr marL="55662" marR="55662" marT="0" marB="0">
                    <a:noFill/>
                  </a:tcPr>
                </a:tc>
              </a:tr>
              <a:tr h="381000">
                <a:tc>
                  <a:txBody>
                    <a:bodyPr/>
                    <a:lstStyle/>
                    <a:p>
                      <a:pPr marL="0" marR="0" algn="l">
                        <a:spcBef>
                          <a:spcPts val="0"/>
                        </a:spcBef>
                        <a:spcAft>
                          <a:spcPts val="600"/>
                        </a:spcAft>
                      </a:pPr>
                      <a:r>
                        <a:rPr lang="en-US" sz="1600" b="0" dirty="0">
                          <a:solidFill>
                            <a:schemeClr val="tx1"/>
                          </a:solidFill>
                          <a:effectLst/>
                          <a:latin typeface="+mj-lt"/>
                        </a:rPr>
                        <a:t>First Quarter 2019</a:t>
                      </a:r>
                      <a:endParaRPr lang="en-US" sz="1600" b="0" dirty="0">
                        <a:solidFill>
                          <a:schemeClr val="tx1"/>
                        </a:solidFill>
                        <a:effectLst/>
                        <a:latin typeface="+mj-lt"/>
                        <a:ea typeface="SimSun" panose="02010600030101010101" pitchFamily="2" charset="-122"/>
                        <a:cs typeface="Times New Roman" panose="02020603050405020304" pitchFamily="18" charset="0"/>
                      </a:endParaRPr>
                    </a:p>
                  </a:txBody>
                  <a:tcPr marL="55662" marR="55662" marT="0" marB="0">
                    <a:noFill/>
                  </a:tcPr>
                </a:tc>
                <a:tc>
                  <a:txBody>
                    <a:bodyPr/>
                    <a:lstStyle/>
                    <a:p>
                      <a:pPr marL="0" marR="0" algn="l">
                        <a:spcBef>
                          <a:spcPts val="0"/>
                        </a:spcBef>
                        <a:spcAft>
                          <a:spcPts val="600"/>
                        </a:spcAft>
                      </a:pPr>
                      <a:r>
                        <a:rPr lang="en-US" sz="1600" b="0" dirty="0">
                          <a:effectLst/>
                          <a:latin typeface="+mj-lt"/>
                        </a:rPr>
                        <a:t>Approval of Preferred Proposer by Board</a:t>
                      </a:r>
                      <a:endParaRPr lang="en-US" sz="1600" b="0" dirty="0">
                        <a:effectLst/>
                        <a:latin typeface="+mj-lt"/>
                        <a:ea typeface="SimSun" panose="02010600030101010101" pitchFamily="2" charset="-122"/>
                        <a:cs typeface="Times New Roman" panose="02020603050405020304" pitchFamily="18" charset="0"/>
                      </a:endParaRPr>
                    </a:p>
                  </a:txBody>
                  <a:tcPr marL="55662" marR="55662" marT="0" marB="0">
                    <a:noFill/>
                  </a:tcPr>
                </a:tc>
              </a:tr>
              <a:tr h="343840">
                <a:tc>
                  <a:txBody>
                    <a:bodyPr/>
                    <a:lstStyle/>
                    <a:p>
                      <a:pPr marL="0" marR="0" algn="l">
                        <a:spcBef>
                          <a:spcPts val="0"/>
                        </a:spcBef>
                        <a:spcAft>
                          <a:spcPts val="600"/>
                        </a:spcAft>
                      </a:pPr>
                      <a:r>
                        <a:rPr lang="en-US" sz="1600" b="0" dirty="0">
                          <a:solidFill>
                            <a:schemeClr val="tx1"/>
                          </a:solidFill>
                          <a:effectLst/>
                          <a:latin typeface="+mj-lt"/>
                        </a:rPr>
                        <a:t>September 2021</a:t>
                      </a:r>
                      <a:endParaRPr lang="en-US" sz="1600" b="0" dirty="0">
                        <a:solidFill>
                          <a:schemeClr val="tx1"/>
                        </a:solidFill>
                        <a:effectLst/>
                        <a:latin typeface="+mj-lt"/>
                        <a:ea typeface="SimSun" panose="02010600030101010101" pitchFamily="2" charset="-122"/>
                        <a:cs typeface="Times New Roman" panose="02020603050405020304" pitchFamily="18" charset="0"/>
                      </a:endParaRPr>
                    </a:p>
                  </a:txBody>
                  <a:tcPr marL="55662" marR="55662" marT="0" marB="0">
                    <a:noFill/>
                  </a:tcPr>
                </a:tc>
                <a:tc>
                  <a:txBody>
                    <a:bodyPr/>
                    <a:lstStyle/>
                    <a:p>
                      <a:pPr marL="0" marR="0" algn="l">
                        <a:spcBef>
                          <a:spcPts val="0"/>
                        </a:spcBef>
                        <a:spcAft>
                          <a:spcPts val="600"/>
                        </a:spcAft>
                      </a:pPr>
                      <a:r>
                        <a:rPr lang="en-US" sz="1600" b="0" dirty="0">
                          <a:effectLst/>
                          <a:latin typeface="+mj-lt"/>
                        </a:rPr>
                        <a:t>Estimated date of Substantial Completion</a:t>
                      </a:r>
                      <a:endParaRPr lang="en-US" sz="1600" b="0" dirty="0">
                        <a:effectLst/>
                        <a:latin typeface="+mj-lt"/>
                        <a:ea typeface="SimSun" panose="02010600030101010101" pitchFamily="2" charset="-122"/>
                        <a:cs typeface="Times New Roman" panose="02020603050405020304" pitchFamily="18" charset="0"/>
                      </a:endParaRPr>
                    </a:p>
                  </a:txBody>
                  <a:tcPr marL="55662" marR="55662" marT="0" marB="0">
                    <a:no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r>
              <a:rPr lang="en-US" dirty="0" smtClean="0"/>
              <a:t>Communications</a:t>
            </a:r>
            <a:endParaRPr lang="en-US" dirty="0"/>
          </a:p>
        </p:txBody>
      </p:sp>
      <p:sp>
        <p:nvSpPr>
          <p:cNvPr id="5" name="Slide Number Placeholder 4"/>
          <p:cNvSpPr>
            <a:spLocks noGrp="1"/>
          </p:cNvSpPr>
          <p:nvPr>
            <p:ph type="sldNum" sz="quarter" idx="4294967295"/>
          </p:nvPr>
        </p:nvSpPr>
        <p:spPr>
          <a:xfrm>
            <a:off x="8191500" y="6427434"/>
            <a:ext cx="495300" cy="365125"/>
          </a:xfrm>
        </p:spPr>
        <p:txBody>
          <a:bodyPr vert="horz" lIns="91440" tIns="45720" rIns="91440" bIns="45720" rtlCol="0" anchor="ctr"/>
          <a:lstStyle/>
          <a:p>
            <a:pPr algn="r">
              <a:spcBef>
                <a:spcPct val="0"/>
              </a:spcBef>
              <a:defRPr/>
            </a:pPr>
            <a:fld id="{6A778C46-885F-4262-824A-4B7F63570494}" type="slidenum">
              <a:rPr lang="en-US" sz="1000" smtClean="0">
                <a:solidFill>
                  <a:schemeClr val="tx1">
                    <a:lumMod val="65000"/>
                    <a:lumOff val="35000"/>
                  </a:schemeClr>
                </a:solidFill>
                <a:latin typeface="Arial"/>
                <a:cs typeface="Arial"/>
              </a:rPr>
              <a:pPr algn="r">
                <a:spcBef>
                  <a:spcPct val="0"/>
                </a:spcBef>
                <a:defRPr/>
              </a:pPr>
              <a:t>26</a:t>
            </a:fld>
            <a:endParaRPr lang="en-US" sz="1000" dirty="0">
              <a:solidFill>
                <a:schemeClr val="tx1">
                  <a:lumMod val="65000"/>
                  <a:lumOff val="35000"/>
                </a:schemeClr>
              </a:solidFill>
              <a:latin typeface="Arial"/>
              <a:cs typeface="Arial"/>
            </a:endParaRPr>
          </a:p>
        </p:txBody>
      </p:sp>
      <p:sp>
        <p:nvSpPr>
          <p:cNvPr id="7" name="Content Placeholder 4"/>
          <p:cNvSpPr>
            <a:spLocks noGrp="1"/>
          </p:cNvSpPr>
          <p:nvPr>
            <p:ph sz="quarter" idx="19"/>
          </p:nvPr>
        </p:nvSpPr>
        <p:spPr>
          <a:xfrm>
            <a:off x="152400" y="762000"/>
            <a:ext cx="4419600" cy="4876800"/>
          </a:xfrm>
        </p:spPr>
        <p:txBody>
          <a:bodyPr/>
          <a:lstStyle/>
          <a:p>
            <a:pPr>
              <a:lnSpc>
                <a:spcPts val="2500"/>
              </a:lnSpc>
              <a:spcAft>
                <a:spcPct val="50000"/>
              </a:spcAft>
            </a:pPr>
            <a:r>
              <a:rPr lang="en-US" sz="1600" dirty="0" smtClean="0"/>
              <a:t>Written questions regarding the RFQ must be made in writing via email to the Contact Person prior to July 13, 2018 at 4:00 pm Oklahoma Time (Section 5.7 of RFQ)</a:t>
            </a:r>
          </a:p>
          <a:p>
            <a:pPr>
              <a:lnSpc>
                <a:spcPts val="2500"/>
              </a:lnSpc>
              <a:spcAft>
                <a:spcPts val="0"/>
              </a:spcAft>
            </a:pPr>
            <a:r>
              <a:rPr lang="en-US" sz="1600" dirty="0" smtClean="0"/>
              <a:t>Restricted Communications Period begins with the issuance of the RFQ (6/22/18) and ends upon finalization and notification of the Short-listed Respondents</a:t>
            </a:r>
          </a:p>
          <a:p>
            <a:pPr>
              <a:lnSpc>
                <a:spcPts val="2500"/>
              </a:lnSpc>
              <a:spcAft>
                <a:spcPct val="50000"/>
              </a:spcAft>
            </a:pPr>
            <a:r>
              <a:rPr lang="en-US" sz="1600" dirty="0" smtClean="0"/>
              <a:t>Restricted Communications Period for Short-listed Respondents continues until execution of the Project Agreement</a:t>
            </a:r>
          </a:p>
          <a:p>
            <a:pPr>
              <a:lnSpc>
                <a:spcPts val="2500"/>
              </a:lnSpc>
              <a:spcAft>
                <a:spcPct val="50000"/>
              </a:spcAft>
            </a:pPr>
            <a:r>
              <a:rPr lang="en-US" sz="1600" dirty="0" smtClean="0"/>
              <a:t>No interested party, Respondent or Proposers, including any of their representatives, may contact any Prohibited Contact Person during the Restricted Communications Period</a:t>
            </a:r>
          </a:p>
          <a:p>
            <a:pPr marL="0" indent="0">
              <a:lnSpc>
                <a:spcPts val="2500"/>
              </a:lnSpc>
              <a:buNone/>
            </a:pPr>
            <a:endParaRPr lang="en-US" sz="1600" dirty="0"/>
          </a:p>
        </p:txBody>
      </p:sp>
      <p:graphicFrame>
        <p:nvGraphicFramePr>
          <p:cNvPr id="2" name="Table 1"/>
          <p:cNvGraphicFramePr>
            <a:graphicFrameLocks noGrp="1"/>
          </p:cNvGraphicFramePr>
          <p:nvPr>
            <p:extLst>
              <p:ext uri="{D42A27DB-BD31-4B8C-83A1-F6EECF244321}">
                <p14:modId xmlns:p14="http://schemas.microsoft.com/office/powerpoint/2010/main" val="1456304411"/>
              </p:ext>
            </p:extLst>
          </p:nvPr>
        </p:nvGraphicFramePr>
        <p:xfrm>
          <a:off x="5000194" y="3035415"/>
          <a:ext cx="3352800" cy="3438622"/>
        </p:xfrm>
        <a:graphic>
          <a:graphicData uri="http://schemas.openxmlformats.org/drawingml/2006/table">
            <a:tbl>
              <a:tblPr firstRow="1" bandRow="1">
                <a:tableStyleId>{5C22544A-7EE6-4342-B048-85BDC9FD1C3A}</a:tableStyleId>
              </a:tblPr>
              <a:tblGrid>
                <a:gridCol w="3352800"/>
              </a:tblGrid>
              <a:tr h="312602">
                <a:tc>
                  <a:txBody>
                    <a:bodyPr/>
                    <a:lstStyle/>
                    <a:p>
                      <a:r>
                        <a:rPr lang="en-US" sz="1400" dirty="0" smtClean="0">
                          <a:latin typeface="+mj-lt"/>
                        </a:rPr>
                        <a:t>Consultant Support Team</a:t>
                      </a:r>
                      <a:endParaRPr lang="en-US" sz="1400" dirty="0">
                        <a:latin typeface="+mj-lt"/>
                      </a:endParaRPr>
                    </a:p>
                  </a:txBody>
                  <a:tcPr/>
                </a:tc>
              </a:tr>
              <a:tr h="312602">
                <a:tc>
                  <a:txBody>
                    <a:bodyPr/>
                    <a:lstStyle/>
                    <a:p>
                      <a:r>
                        <a:rPr lang="en-US" sz="1400" dirty="0" smtClean="0">
                          <a:latin typeface="+mj-lt"/>
                        </a:rPr>
                        <a:t>CDM Smith </a:t>
                      </a:r>
                      <a:r>
                        <a:rPr lang="en-US" sz="1400" dirty="0" err="1" smtClean="0">
                          <a:latin typeface="+mj-lt"/>
                        </a:rPr>
                        <a:t>Inc</a:t>
                      </a:r>
                      <a:endParaRPr lang="en-US" sz="1400" dirty="0">
                        <a:latin typeface="+mj-lt"/>
                      </a:endParaRPr>
                    </a:p>
                  </a:txBody>
                  <a:tcPr>
                    <a:noFill/>
                  </a:tcPr>
                </a:tc>
              </a:tr>
              <a:tr h="312602">
                <a:tc>
                  <a:txBody>
                    <a:bodyPr/>
                    <a:lstStyle/>
                    <a:p>
                      <a:r>
                        <a:rPr lang="en-US" sz="1400" dirty="0" smtClean="0">
                          <a:latin typeface="+mj-lt"/>
                        </a:rPr>
                        <a:t>EGL Law,</a:t>
                      </a:r>
                      <a:r>
                        <a:rPr lang="en-US" sz="1400" baseline="0" dirty="0" smtClean="0">
                          <a:latin typeface="+mj-lt"/>
                        </a:rPr>
                        <a:t> PLLC</a:t>
                      </a:r>
                      <a:endParaRPr lang="en-US" sz="1400" dirty="0">
                        <a:latin typeface="+mj-lt"/>
                      </a:endParaRPr>
                    </a:p>
                  </a:txBody>
                  <a:tcPr>
                    <a:noFill/>
                  </a:tcPr>
                </a:tc>
              </a:tr>
              <a:tr h="312602">
                <a:tc>
                  <a:txBody>
                    <a:bodyPr/>
                    <a:lstStyle/>
                    <a:p>
                      <a:r>
                        <a:rPr lang="en-US" sz="1400" dirty="0" err="1" smtClean="0">
                          <a:latin typeface="+mj-lt"/>
                        </a:rPr>
                        <a:t>Garver</a:t>
                      </a:r>
                      <a:endParaRPr lang="en-US" sz="1400" dirty="0">
                        <a:latin typeface="+mj-lt"/>
                      </a:endParaRPr>
                    </a:p>
                  </a:txBody>
                  <a:tcPr>
                    <a:noFill/>
                  </a:tcPr>
                </a:tc>
              </a:tr>
              <a:tr h="312602">
                <a:tc>
                  <a:txBody>
                    <a:bodyPr/>
                    <a:lstStyle/>
                    <a:p>
                      <a:r>
                        <a:rPr lang="en-US" sz="1400" dirty="0" smtClean="0">
                          <a:latin typeface="+mj-lt"/>
                        </a:rPr>
                        <a:t>Hawkins Delafield &amp; Wood LLP</a:t>
                      </a:r>
                      <a:endParaRPr lang="en-US" sz="1400" dirty="0">
                        <a:latin typeface="+mj-lt"/>
                      </a:endParaRPr>
                    </a:p>
                  </a:txBody>
                  <a:tcPr>
                    <a:noFill/>
                  </a:tcPr>
                </a:tc>
              </a:tr>
              <a:tr h="312602">
                <a:tc>
                  <a:txBody>
                    <a:bodyPr/>
                    <a:lstStyle/>
                    <a:p>
                      <a:r>
                        <a:rPr lang="en-US" sz="1400" dirty="0" smtClean="0">
                          <a:latin typeface="+mj-lt"/>
                        </a:rPr>
                        <a:t>Hilltop Securities </a:t>
                      </a:r>
                      <a:r>
                        <a:rPr lang="en-US" sz="1400" dirty="0" err="1" smtClean="0">
                          <a:latin typeface="+mj-lt"/>
                        </a:rPr>
                        <a:t>Inc</a:t>
                      </a:r>
                      <a:endParaRPr lang="en-US" sz="1400" dirty="0">
                        <a:latin typeface="+mj-lt"/>
                      </a:endParaRPr>
                    </a:p>
                  </a:txBody>
                  <a:tcPr>
                    <a:noFill/>
                  </a:tcPr>
                </a:tc>
              </a:tr>
              <a:tr h="312602">
                <a:tc>
                  <a:txBody>
                    <a:bodyPr/>
                    <a:lstStyle/>
                    <a:p>
                      <a:r>
                        <a:rPr lang="en-US" sz="1400" dirty="0" smtClean="0">
                          <a:latin typeface="+mj-lt"/>
                        </a:rPr>
                        <a:t>Kutak Rock LLP</a:t>
                      </a:r>
                      <a:endParaRPr lang="en-US" sz="1400" dirty="0">
                        <a:latin typeface="+mj-lt"/>
                      </a:endParaRPr>
                    </a:p>
                  </a:txBody>
                  <a:tcPr>
                    <a:noFill/>
                  </a:tcPr>
                </a:tc>
              </a:tr>
              <a:tr h="312602">
                <a:tc>
                  <a:txBody>
                    <a:bodyPr/>
                    <a:lstStyle/>
                    <a:p>
                      <a:r>
                        <a:rPr lang="en-US" sz="1400" dirty="0" smtClean="0">
                          <a:latin typeface="+mj-lt"/>
                        </a:rPr>
                        <a:t>Olsson Associates</a:t>
                      </a:r>
                      <a:endParaRPr lang="en-US" sz="1400" dirty="0">
                        <a:latin typeface="+mj-lt"/>
                      </a:endParaRPr>
                    </a:p>
                  </a:txBody>
                  <a:tcPr>
                    <a:noFill/>
                  </a:tcPr>
                </a:tc>
              </a:tr>
              <a:tr h="312602">
                <a:tc>
                  <a:txBody>
                    <a:bodyPr/>
                    <a:lstStyle/>
                    <a:p>
                      <a:r>
                        <a:rPr lang="en-US" sz="1400" dirty="0" smtClean="0">
                          <a:latin typeface="+mj-lt"/>
                        </a:rPr>
                        <a:t>Poe &amp; Associates</a:t>
                      </a:r>
                      <a:endParaRPr lang="en-US" sz="1400" dirty="0">
                        <a:latin typeface="+mj-lt"/>
                      </a:endParaRPr>
                    </a:p>
                  </a:txBody>
                  <a:tcPr>
                    <a:noFill/>
                  </a:tcPr>
                </a:tc>
              </a:tr>
              <a:tr h="312602">
                <a:tc>
                  <a:txBody>
                    <a:bodyPr/>
                    <a:lstStyle/>
                    <a:p>
                      <a:r>
                        <a:rPr lang="en-US" sz="1400" dirty="0" smtClean="0">
                          <a:latin typeface="+mj-lt"/>
                        </a:rPr>
                        <a:t>Public Finance Law Group PLLC</a:t>
                      </a:r>
                    </a:p>
                  </a:txBody>
                  <a:tcPr>
                    <a:noFill/>
                  </a:tcPr>
                </a:tc>
              </a:tr>
              <a:tr h="312602">
                <a:tc>
                  <a:txBody>
                    <a:bodyPr/>
                    <a:lstStyle/>
                    <a:p>
                      <a:r>
                        <a:rPr lang="en-US" sz="1400" dirty="0" smtClean="0">
                          <a:latin typeface="+mj-lt"/>
                        </a:rPr>
                        <a:t>Others as may be added</a:t>
                      </a:r>
                    </a:p>
                  </a:txBody>
                  <a:tcPr>
                    <a:no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103611038"/>
              </p:ext>
            </p:extLst>
          </p:nvPr>
        </p:nvGraphicFramePr>
        <p:xfrm>
          <a:off x="4953000" y="958790"/>
          <a:ext cx="3352800" cy="2133600"/>
        </p:xfrm>
        <a:graphic>
          <a:graphicData uri="http://schemas.openxmlformats.org/drawingml/2006/table">
            <a:tbl>
              <a:tblPr firstRow="1" bandRow="1">
                <a:tableStyleId>{5C22544A-7EE6-4342-B048-85BDC9FD1C3A}</a:tableStyleId>
              </a:tblPr>
              <a:tblGrid>
                <a:gridCol w="3352800"/>
              </a:tblGrid>
              <a:tr h="271805">
                <a:tc>
                  <a:txBody>
                    <a:bodyPr/>
                    <a:lstStyle/>
                    <a:p>
                      <a:r>
                        <a:rPr lang="en-US" sz="1400" dirty="0" smtClean="0">
                          <a:latin typeface="+mj-lt"/>
                        </a:rPr>
                        <a:t>Key Stakeholders</a:t>
                      </a:r>
                      <a:endParaRPr lang="en-US" sz="1400" dirty="0">
                        <a:latin typeface="+mj-lt"/>
                      </a:endParaRPr>
                    </a:p>
                  </a:txBody>
                  <a:tcPr/>
                </a:tc>
              </a:tr>
              <a:tr h="271805">
                <a:tc>
                  <a:txBody>
                    <a:bodyPr/>
                    <a:lstStyle/>
                    <a:p>
                      <a:r>
                        <a:rPr lang="en-US" sz="1400" dirty="0" smtClean="0">
                          <a:latin typeface="+mj-lt"/>
                        </a:rPr>
                        <a:t>The Authority</a:t>
                      </a:r>
                      <a:endParaRPr lang="en-US" sz="1400" dirty="0">
                        <a:latin typeface="+mj-lt"/>
                      </a:endParaRPr>
                    </a:p>
                  </a:txBody>
                  <a:tcPr>
                    <a:noFill/>
                  </a:tcPr>
                </a:tc>
              </a:tr>
              <a:tr h="271805">
                <a:tc>
                  <a:txBody>
                    <a:bodyPr/>
                    <a:lstStyle/>
                    <a:p>
                      <a:r>
                        <a:rPr lang="en-US" sz="1400" dirty="0" smtClean="0">
                          <a:latin typeface="+mj-lt"/>
                        </a:rPr>
                        <a:t>Oklahoma</a:t>
                      </a:r>
                      <a:r>
                        <a:rPr lang="en-US" sz="1400" baseline="0" dirty="0" smtClean="0">
                          <a:latin typeface="+mj-lt"/>
                        </a:rPr>
                        <a:t> Department of Transportation</a:t>
                      </a:r>
                    </a:p>
                  </a:txBody>
                  <a:tcPr>
                    <a:noFill/>
                  </a:tcPr>
                </a:tc>
              </a:tr>
              <a:tr h="271805">
                <a:tc>
                  <a:txBody>
                    <a:bodyPr/>
                    <a:lstStyle/>
                    <a:p>
                      <a:r>
                        <a:rPr lang="en-US" sz="1400" dirty="0" smtClean="0">
                          <a:latin typeface="+mj-lt"/>
                        </a:rPr>
                        <a:t>City of Tulsa,</a:t>
                      </a:r>
                      <a:r>
                        <a:rPr lang="en-US" sz="1400" baseline="0" dirty="0" smtClean="0">
                          <a:latin typeface="+mj-lt"/>
                        </a:rPr>
                        <a:t> Oklahoma</a:t>
                      </a:r>
                      <a:endParaRPr lang="en-US" sz="1400" dirty="0">
                        <a:latin typeface="+mj-lt"/>
                      </a:endParaRPr>
                    </a:p>
                  </a:txBody>
                  <a:tcPr>
                    <a:noFill/>
                  </a:tcPr>
                </a:tc>
              </a:tr>
              <a:tr h="271805">
                <a:tc>
                  <a:txBody>
                    <a:bodyPr/>
                    <a:lstStyle/>
                    <a:p>
                      <a:r>
                        <a:rPr lang="en-US" sz="1400" dirty="0" smtClean="0">
                          <a:latin typeface="+mj-lt"/>
                        </a:rPr>
                        <a:t>Tulsa County, Oklahoma</a:t>
                      </a:r>
                    </a:p>
                  </a:txBody>
                  <a:tcPr>
                    <a:noFill/>
                  </a:tcPr>
                </a:tc>
              </a:tr>
              <a:tr h="271805">
                <a:tc>
                  <a:txBody>
                    <a:bodyPr/>
                    <a:lstStyle/>
                    <a:p>
                      <a:r>
                        <a:rPr lang="en-US" sz="1400" dirty="0" smtClean="0">
                          <a:latin typeface="+mj-lt"/>
                        </a:rPr>
                        <a:t>Indian</a:t>
                      </a:r>
                      <a:r>
                        <a:rPr lang="en-US" sz="1400" baseline="0" dirty="0" smtClean="0">
                          <a:latin typeface="+mj-lt"/>
                        </a:rPr>
                        <a:t> Nations Council of Governments</a:t>
                      </a:r>
                      <a:endParaRPr lang="en-US" sz="1400" dirty="0">
                        <a:latin typeface="+mj-lt"/>
                      </a:endParaRPr>
                    </a:p>
                  </a:txBody>
                  <a:tcPr>
                    <a:noFill/>
                  </a:tcPr>
                </a:tc>
              </a:tr>
              <a:tr h="271805">
                <a:tc>
                  <a:txBody>
                    <a:bodyPr/>
                    <a:lstStyle/>
                    <a:p>
                      <a:r>
                        <a:rPr lang="en-US" sz="1400" dirty="0" smtClean="0">
                          <a:latin typeface="+mj-lt"/>
                        </a:rPr>
                        <a:t>FHWA</a:t>
                      </a:r>
                      <a:endParaRPr lang="en-US" sz="1400" dirty="0">
                        <a:latin typeface="+mj-lt"/>
                      </a:endParaRPr>
                    </a:p>
                  </a:txBody>
                  <a:tcPr>
                    <a:noFill/>
                  </a:tcPr>
                </a:tc>
              </a:tr>
            </a:tbl>
          </a:graphicData>
        </a:graphic>
      </p:graphicFrame>
      <p:sp>
        <p:nvSpPr>
          <p:cNvPr id="6" name="Rectangle 5"/>
          <p:cNvSpPr/>
          <p:nvPr/>
        </p:nvSpPr>
        <p:spPr>
          <a:xfrm>
            <a:off x="4876800" y="685800"/>
            <a:ext cx="2599879" cy="338554"/>
          </a:xfrm>
          <a:prstGeom prst="rect">
            <a:avLst/>
          </a:prstGeom>
        </p:spPr>
        <p:txBody>
          <a:bodyPr wrap="none">
            <a:spAutoFit/>
          </a:bodyPr>
          <a:lstStyle/>
          <a:p>
            <a:pPr algn="just">
              <a:spcAft>
                <a:spcPct val="50000"/>
              </a:spcAft>
            </a:pPr>
            <a:r>
              <a:rPr lang="en-US" sz="1600" dirty="0"/>
              <a:t>Prohibited Contact </a:t>
            </a:r>
            <a:r>
              <a:rPr lang="en-US" sz="1600" dirty="0" smtClean="0"/>
              <a:t>Persons</a:t>
            </a:r>
            <a:endParaRPr lang="en-US" sz="1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9"/>
          </p:nvPr>
        </p:nvSpPr>
        <p:spPr/>
        <p:txBody>
          <a:bodyPr/>
          <a:lstStyle/>
          <a:p>
            <a:r>
              <a:rPr lang="en-US" sz="1600" dirty="0" smtClean="0"/>
              <a:t>Background materials are located on the Procurement Website at:</a:t>
            </a:r>
            <a:endParaRPr lang="en-US" dirty="0"/>
          </a:p>
          <a:p>
            <a:pPr marL="0" indent="0" algn="ctr">
              <a:buNone/>
            </a:pPr>
            <a:r>
              <a:rPr lang="en-US" sz="2000" b="1" dirty="0" smtClean="0">
                <a:solidFill>
                  <a:srgbClr val="C00000"/>
                </a:solidFill>
                <a:hlinkClick r:id="rId2"/>
              </a:rPr>
              <a:t>http://www.drivingforwardok.com/gilcrease-expressway</a:t>
            </a:r>
            <a:endParaRPr lang="en-US" sz="1600" dirty="0" smtClean="0">
              <a:solidFill>
                <a:srgbClr val="C00000"/>
              </a:solidFill>
            </a:endParaRPr>
          </a:p>
          <a:p>
            <a:pPr>
              <a:spcBef>
                <a:spcPts val="1200"/>
              </a:spcBef>
            </a:pPr>
            <a:r>
              <a:rPr lang="en-US" sz="1600" dirty="0" smtClean="0"/>
              <a:t>Materials are provided to assist Respondents and the Authority makes no representation as to the relevance, accuracy or completeness of any information except as otherwise expressly provided in the RFQ</a:t>
            </a:r>
          </a:p>
          <a:p>
            <a:pPr>
              <a:spcBef>
                <a:spcPts val="1200"/>
              </a:spcBef>
            </a:pPr>
            <a:r>
              <a:rPr lang="en-US" sz="1600" dirty="0" smtClean="0"/>
              <a:t>Respondents must check the Procurement Website periodically for addenda and it is the responsibility of each Respondent to ensure its SOQ incorporates all information and requirements of the RFQ including any addenda</a:t>
            </a:r>
            <a:endParaRPr lang="en-US" sz="1600" b="1" dirty="0" smtClean="0"/>
          </a:p>
          <a:p>
            <a:pPr>
              <a:spcBef>
                <a:spcPts val="1200"/>
              </a:spcBef>
            </a:pPr>
            <a:r>
              <a:rPr lang="en-US" sz="1600" dirty="0" smtClean="0"/>
              <a:t>The Contact Person is the Authority’s point of contact for all communications concerning the RFQ</a:t>
            </a:r>
          </a:p>
          <a:p>
            <a:pPr>
              <a:spcBef>
                <a:spcPts val="1200"/>
              </a:spcBef>
            </a:pPr>
            <a:r>
              <a:rPr lang="en-US" sz="1600" dirty="0" smtClean="0"/>
              <a:t>Contact Person</a:t>
            </a:r>
            <a:r>
              <a:rPr lang="en-US" sz="1600" b="1" dirty="0" smtClean="0"/>
              <a:t>:</a:t>
            </a:r>
          </a:p>
          <a:p>
            <a:pPr marL="1771650" lvl="4" indent="0">
              <a:spcBef>
                <a:spcPts val="0"/>
              </a:spcBef>
              <a:buNone/>
            </a:pPr>
            <a:r>
              <a:rPr lang="en-US" sz="2200" b="1" dirty="0" smtClean="0">
                <a:latin typeface="+mj-lt"/>
              </a:rPr>
              <a:t>Jordan Perdue</a:t>
            </a:r>
          </a:p>
          <a:p>
            <a:pPr marL="1771650" lvl="4" indent="0">
              <a:spcBef>
                <a:spcPts val="0"/>
              </a:spcBef>
              <a:buNone/>
            </a:pPr>
            <a:r>
              <a:rPr lang="en-US" sz="2200" b="1" dirty="0">
                <a:latin typeface="+mj-lt"/>
              </a:rPr>
              <a:t>(405) 425-2782</a:t>
            </a:r>
          </a:p>
          <a:p>
            <a:pPr marL="1771650" lvl="4" indent="0">
              <a:spcBef>
                <a:spcPts val="0"/>
              </a:spcBef>
              <a:buNone/>
            </a:pPr>
            <a:r>
              <a:rPr lang="en-US" sz="2200" b="1" dirty="0" smtClean="0">
                <a:latin typeface="+mj-lt"/>
                <a:hlinkClick r:id="rId3"/>
              </a:rPr>
              <a:t>jperdue@pikepass.com</a:t>
            </a:r>
            <a:endParaRPr lang="en-US" sz="2200" b="1" dirty="0" smtClean="0">
              <a:latin typeface="+mj-lt"/>
            </a:endParaRPr>
          </a:p>
        </p:txBody>
      </p:sp>
      <p:sp>
        <p:nvSpPr>
          <p:cNvPr id="3" name="Text Placeholder 2"/>
          <p:cNvSpPr>
            <a:spLocks noGrp="1"/>
          </p:cNvSpPr>
          <p:nvPr>
            <p:ph type="body" sz="quarter" idx="16"/>
          </p:nvPr>
        </p:nvSpPr>
        <p:spPr/>
        <p:txBody>
          <a:bodyPr/>
          <a:lstStyle/>
          <a:p>
            <a:r>
              <a:rPr lang="en-US" dirty="0" smtClean="0"/>
              <a:t>Procurement Website and Contact Information</a:t>
            </a:r>
            <a:endParaRPr lang="en-US" dirty="0"/>
          </a:p>
        </p:txBody>
      </p:sp>
      <p:sp>
        <p:nvSpPr>
          <p:cNvPr id="4" name="Slide Number Placeholder 3"/>
          <p:cNvSpPr>
            <a:spLocks noGrp="1"/>
          </p:cNvSpPr>
          <p:nvPr>
            <p:ph type="sldNum" sz="quarter" idx="4294967295"/>
          </p:nvPr>
        </p:nvSpPr>
        <p:spPr>
          <a:xfrm>
            <a:off x="8191500" y="6446695"/>
            <a:ext cx="495300" cy="365125"/>
          </a:xfrm>
        </p:spPr>
        <p:txBody>
          <a:bodyPr/>
          <a:lstStyle/>
          <a:p>
            <a:pPr>
              <a:defRPr/>
            </a:pPr>
            <a:fld id="{6A778C46-885F-4262-824A-4B7F63570494}" type="slidenum">
              <a:rPr lang="en-US" smtClean="0"/>
              <a:pPr>
                <a:defRPr/>
              </a:pPr>
              <a:t>27</a:t>
            </a:fld>
            <a:endParaRPr lang="en-US" dirty="0"/>
          </a:p>
        </p:txBody>
      </p:sp>
    </p:spTree>
    <p:extLst>
      <p:ext uri="{BB962C8B-B14F-4D97-AF65-F5344CB8AC3E}">
        <p14:creationId xmlns:p14="http://schemas.microsoft.com/office/powerpoint/2010/main" val="10151206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9"/>
          </p:nvPr>
        </p:nvSpPr>
        <p:spPr>
          <a:xfrm>
            <a:off x="370088" y="1524000"/>
            <a:ext cx="8077200" cy="1295400"/>
          </a:xfrm>
        </p:spPr>
        <p:txBody>
          <a:bodyPr/>
          <a:lstStyle/>
          <a:p>
            <a:pPr marL="0" indent="0" algn="ctr">
              <a:buNone/>
            </a:pPr>
            <a:r>
              <a:rPr lang="en-US" sz="6600" dirty="0" smtClean="0"/>
              <a:t>QUESTIONS</a:t>
            </a:r>
            <a:endParaRPr lang="en-US" sz="6600" b="1" dirty="0" smtClean="0"/>
          </a:p>
        </p:txBody>
      </p:sp>
      <p:sp>
        <p:nvSpPr>
          <p:cNvPr id="4" name="Slide Number Placeholder 3"/>
          <p:cNvSpPr>
            <a:spLocks noGrp="1"/>
          </p:cNvSpPr>
          <p:nvPr>
            <p:ph type="sldNum" sz="quarter" idx="4294967295"/>
          </p:nvPr>
        </p:nvSpPr>
        <p:spPr>
          <a:xfrm>
            <a:off x="8191500" y="6446695"/>
            <a:ext cx="495300" cy="365125"/>
          </a:xfrm>
        </p:spPr>
        <p:txBody>
          <a:bodyPr/>
          <a:lstStyle/>
          <a:p>
            <a:pPr>
              <a:defRPr/>
            </a:pPr>
            <a:fld id="{6A778C46-885F-4262-824A-4B7F63570494}" type="slidenum">
              <a:rPr lang="en-US" smtClean="0"/>
              <a:pPr>
                <a:defRPr/>
              </a:pPr>
              <a:t>28</a:t>
            </a:fld>
            <a:endParaRPr lang="en-US" dirty="0"/>
          </a:p>
        </p:txBody>
      </p:sp>
      <p:sp>
        <p:nvSpPr>
          <p:cNvPr id="3" name="TextBox 2"/>
          <p:cNvSpPr txBox="1"/>
          <p:nvPr/>
        </p:nvSpPr>
        <p:spPr>
          <a:xfrm>
            <a:off x="1295400" y="3124200"/>
            <a:ext cx="6324600" cy="2057400"/>
          </a:xfrm>
          <a:prstGeom prst="rect">
            <a:avLst/>
          </a:prstGeom>
        </p:spPr>
        <p:txBody>
          <a:bodyPr vert="horz" wrap="square" lIns="91440" tIns="45720" rIns="91440" bIns="45720" rtlCol="0" anchor="ctr">
            <a:noAutofit/>
          </a:bodyPr>
          <a:lstStyle/>
          <a:p>
            <a:pPr marL="0" marR="0" indent="0" algn="ctr" defTabSz="457200" rtl="0" eaLnBrk="1" fontAlgn="auto" latinLnBrk="0" hangingPunct="1">
              <a:lnSpc>
                <a:spcPct val="150000"/>
              </a:lnSpc>
              <a:spcBef>
                <a:spcPct val="0"/>
              </a:spcBef>
              <a:spcAft>
                <a:spcPts val="0"/>
              </a:spcAft>
              <a:buClrTx/>
              <a:buSzTx/>
              <a:buFontTx/>
              <a:buNone/>
              <a:tabLst/>
            </a:pPr>
            <a:r>
              <a:rPr kumimoji="0" lang="en-US" sz="2000" i="0" u="none" strike="noStrike" kern="1200" cap="none" spc="0" normalizeH="0" baseline="0" noProof="0" dirty="0" smtClean="0">
                <a:ln>
                  <a:noFill/>
                </a:ln>
                <a:solidFill>
                  <a:srgbClr val="B01D14"/>
                </a:solidFill>
                <a:effectLst/>
                <a:uLnTx/>
                <a:uFillTx/>
                <a:latin typeface="Minion Pro"/>
                <a:ea typeface="+mj-ea"/>
                <a:cs typeface="Minion Pro"/>
              </a:rPr>
              <a:t>PLEASE NOTE ONLY WRITTEN RESPONSES TO QUESTIONS SUBMITTED IN ACCORDANCE WITH THE REQUIREMENTS</a:t>
            </a:r>
            <a:r>
              <a:rPr kumimoji="0" lang="en-US" sz="2000" i="0" u="none" strike="noStrike" kern="1200" cap="none" spc="0" normalizeH="0" noProof="0" dirty="0" smtClean="0">
                <a:ln>
                  <a:noFill/>
                </a:ln>
                <a:solidFill>
                  <a:srgbClr val="B01D14"/>
                </a:solidFill>
                <a:effectLst/>
                <a:uLnTx/>
                <a:uFillTx/>
                <a:latin typeface="Minion Pro"/>
                <a:ea typeface="+mj-ea"/>
                <a:cs typeface="Minion Pro"/>
              </a:rPr>
              <a:t> OF THE RFQ MAY BE RELIED ON IN SUBMITTAL OF AN SOQ</a:t>
            </a:r>
            <a:endParaRPr kumimoji="0" lang="en-US" sz="2000" i="0" u="none" strike="noStrike" kern="1200" cap="none" spc="0" normalizeH="0" baseline="0" noProof="0" dirty="0" smtClean="0">
              <a:ln>
                <a:noFill/>
              </a:ln>
              <a:solidFill>
                <a:srgbClr val="B01D14"/>
              </a:solidFill>
              <a:effectLst/>
              <a:uLnTx/>
              <a:uFillTx/>
              <a:latin typeface="Minion Pro"/>
              <a:ea typeface="+mj-ea"/>
              <a:cs typeface="Minion Pro"/>
            </a:endParaRPr>
          </a:p>
        </p:txBody>
      </p:sp>
    </p:spTree>
    <p:extLst>
      <p:ext uri="{BB962C8B-B14F-4D97-AF65-F5344CB8AC3E}">
        <p14:creationId xmlns:p14="http://schemas.microsoft.com/office/powerpoint/2010/main" val="42695531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p:txBody>
          <a:bodyPr/>
          <a:lstStyle/>
          <a:p>
            <a:r>
              <a:rPr lang="en-US" dirty="0" smtClean="0"/>
              <a:t>Agenda</a:t>
            </a:r>
            <a:endParaRPr lang="en-US" dirty="0"/>
          </a:p>
        </p:txBody>
      </p:sp>
      <p:sp>
        <p:nvSpPr>
          <p:cNvPr id="6" name="Slide Number Placeholder 4"/>
          <p:cNvSpPr>
            <a:spLocks noGrp="1"/>
          </p:cNvSpPr>
          <p:nvPr>
            <p:ph type="sldNum" sz="quarter" idx="15"/>
          </p:nvPr>
        </p:nvSpPr>
        <p:spPr>
          <a:xfrm>
            <a:off x="8224424" y="6416675"/>
            <a:ext cx="495300" cy="365125"/>
          </a:xfrm>
        </p:spPr>
        <p:txBody>
          <a:bodyPr vert="horz" lIns="91440" tIns="45720" rIns="91440" bIns="45720" rtlCol="0" anchor="ctr"/>
          <a:lstStyle/>
          <a:p>
            <a:pPr algn="r">
              <a:spcBef>
                <a:spcPct val="0"/>
              </a:spcBef>
              <a:defRPr/>
            </a:pPr>
            <a:fld id="{6A778C46-885F-4262-824A-4B7F63570494}" type="slidenum">
              <a:rPr lang="en-US" sz="1000" smtClean="0">
                <a:solidFill>
                  <a:schemeClr val="tx1">
                    <a:lumMod val="65000"/>
                    <a:lumOff val="35000"/>
                  </a:schemeClr>
                </a:solidFill>
                <a:latin typeface="Arial"/>
                <a:cs typeface="Arial"/>
              </a:rPr>
              <a:pPr algn="r">
                <a:spcBef>
                  <a:spcPct val="0"/>
                </a:spcBef>
                <a:defRPr/>
              </a:pPr>
              <a:t>2</a:t>
            </a:fld>
            <a:endParaRPr lang="en-US" sz="1000" dirty="0">
              <a:solidFill>
                <a:schemeClr val="tx1">
                  <a:lumMod val="65000"/>
                  <a:lumOff val="35000"/>
                </a:schemeClr>
              </a:solidFill>
              <a:latin typeface="Arial"/>
              <a:cs typeface="Arial"/>
            </a:endParaRPr>
          </a:p>
        </p:txBody>
      </p:sp>
      <p:sp>
        <p:nvSpPr>
          <p:cNvPr id="3" name="TextBox 2"/>
          <p:cNvSpPr txBox="1"/>
          <p:nvPr/>
        </p:nvSpPr>
        <p:spPr>
          <a:xfrm>
            <a:off x="914400" y="1143000"/>
            <a:ext cx="6934200" cy="3810000"/>
          </a:xfrm>
          <a:prstGeom prst="rect">
            <a:avLst/>
          </a:prstGeom>
        </p:spPr>
        <p:txBody>
          <a:bodyPr vert="horz" wrap="square" lIns="91440" tIns="45720" rIns="91440" bIns="45720" rtlCol="0" anchor="t">
            <a:noAutofit/>
          </a:bodyPr>
          <a:lstStyle/>
          <a:p>
            <a:pPr marL="0" marR="0" indent="0" algn="l" defTabSz="457200" rtl="0" eaLnBrk="1" fontAlgn="auto" latinLnBrk="0" hangingPunct="1">
              <a:lnSpc>
                <a:spcPct val="250000"/>
              </a:lnSpc>
              <a:spcBef>
                <a:spcPct val="0"/>
              </a:spcBef>
              <a:spcAft>
                <a:spcPts val="0"/>
              </a:spcAft>
              <a:buClrTx/>
              <a:buSzTx/>
              <a:buFontTx/>
              <a:buNone/>
              <a:tabLst>
                <a:tab pos="5486400" algn="r"/>
              </a:tabLst>
            </a:pPr>
            <a:r>
              <a:rPr lang="en-US" sz="1600" b="0" dirty="0" smtClean="0">
                <a:latin typeface="Minion Pro"/>
                <a:ea typeface="+mj-ea"/>
                <a:cs typeface="Minion Pro"/>
              </a:rPr>
              <a:t>Overview of the Oklahoma Turnpike Authority	</a:t>
            </a:r>
          </a:p>
          <a:p>
            <a:pPr marL="0" marR="0" indent="0" algn="l" defTabSz="457200" rtl="0" eaLnBrk="1" fontAlgn="auto" latinLnBrk="0" hangingPunct="1">
              <a:lnSpc>
                <a:spcPct val="250000"/>
              </a:lnSpc>
              <a:spcBef>
                <a:spcPct val="0"/>
              </a:spcBef>
              <a:spcAft>
                <a:spcPts val="0"/>
              </a:spcAft>
              <a:buClrTx/>
              <a:buSzTx/>
              <a:buFontTx/>
              <a:buNone/>
              <a:tabLst>
                <a:tab pos="5486400" algn="r"/>
              </a:tabLst>
            </a:pPr>
            <a:r>
              <a:rPr lang="en-US" sz="1600" b="0" dirty="0" smtClean="0">
                <a:latin typeface="Minion Pro"/>
                <a:ea typeface="+mj-ea"/>
                <a:cs typeface="Minion Pro"/>
              </a:rPr>
              <a:t>Project Description</a:t>
            </a:r>
          </a:p>
          <a:p>
            <a:pPr marL="0" marR="0" indent="0" algn="l" defTabSz="457200" rtl="0" eaLnBrk="1" fontAlgn="auto" latinLnBrk="0" hangingPunct="1">
              <a:lnSpc>
                <a:spcPct val="250000"/>
              </a:lnSpc>
              <a:spcBef>
                <a:spcPct val="0"/>
              </a:spcBef>
              <a:spcAft>
                <a:spcPts val="0"/>
              </a:spcAft>
              <a:buClrTx/>
              <a:buSzTx/>
              <a:buFontTx/>
              <a:buNone/>
              <a:tabLst>
                <a:tab pos="5486400" algn="r"/>
              </a:tabLst>
            </a:pPr>
            <a:r>
              <a:rPr lang="en-US" sz="1600" b="0" noProof="0" dirty="0" smtClean="0">
                <a:latin typeface="Minion Pro"/>
                <a:ea typeface="+mj-ea"/>
                <a:cs typeface="Minion Pro"/>
              </a:rPr>
              <a:t>Overview of Request for Qualifications</a:t>
            </a:r>
          </a:p>
          <a:p>
            <a:pPr marL="0" marR="0" indent="0" algn="l" defTabSz="457200" rtl="0" eaLnBrk="1" fontAlgn="auto" latinLnBrk="0" hangingPunct="1">
              <a:lnSpc>
                <a:spcPct val="250000"/>
              </a:lnSpc>
              <a:spcBef>
                <a:spcPct val="0"/>
              </a:spcBef>
              <a:spcAft>
                <a:spcPts val="0"/>
              </a:spcAft>
              <a:buClrTx/>
              <a:buSzTx/>
              <a:buFontTx/>
              <a:buNone/>
              <a:tabLst>
                <a:tab pos="5486400" algn="r"/>
              </a:tabLst>
            </a:pPr>
            <a:r>
              <a:rPr kumimoji="0" lang="en-US" sz="1600" b="0" i="0" u="none" strike="noStrike" kern="1200" cap="none" spc="0" normalizeH="0" dirty="0" smtClean="0">
                <a:ln>
                  <a:noFill/>
                </a:ln>
                <a:effectLst/>
                <a:uLnTx/>
                <a:uFillTx/>
                <a:latin typeface="Minion Pro"/>
                <a:ea typeface="+mj-ea"/>
                <a:cs typeface="Minion Pro"/>
              </a:rPr>
              <a:t>Contact Information</a:t>
            </a:r>
          </a:p>
          <a:p>
            <a:pPr marL="0" marR="0" indent="0" algn="l" defTabSz="457200" rtl="0" eaLnBrk="1" fontAlgn="auto" latinLnBrk="0" hangingPunct="1">
              <a:lnSpc>
                <a:spcPct val="250000"/>
              </a:lnSpc>
              <a:spcBef>
                <a:spcPct val="0"/>
              </a:spcBef>
              <a:spcAft>
                <a:spcPts val="0"/>
              </a:spcAft>
              <a:buClrTx/>
              <a:buSzTx/>
              <a:buFontTx/>
              <a:buNone/>
              <a:tabLst>
                <a:tab pos="5486400" algn="r"/>
              </a:tabLst>
            </a:pPr>
            <a:r>
              <a:rPr lang="en-US" sz="1600" b="0" noProof="0" dirty="0" smtClean="0">
                <a:latin typeface="Minion Pro"/>
                <a:ea typeface="+mj-ea"/>
                <a:cs typeface="Minion Pro"/>
              </a:rPr>
              <a:t>Questions</a:t>
            </a:r>
            <a:endParaRPr kumimoji="0" lang="en-US" sz="1600" b="0" i="0" u="none" strike="noStrike" kern="1200" cap="none" spc="0" normalizeH="0" noProof="0" dirty="0" smtClean="0">
              <a:ln>
                <a:noFill/>
              </a:ln>
              <a:effectLst/>
              <a:uLnTx/>
              <a:uFillTx/>
              <a:latin typeface="Minion Pro"/>
              <a:ea typeface="+mj-ea"/>
              <a:cs typeface="Minion Pro"/>
            </a:endParaRPr>
          </a:p>
          <a:p>
            <a:pPr marL="0" marR="0" indent="0" algn="l" defTabSz="457200" rtl="0" eaLnBrk="1" fontAlgn="auto" latinLnBrk="0" hangingPunct="1">
              <a:lnSpc>
                <a:spcPct val="250000"/>
              </a:lnSpc>
              <a:spcBef>
                <a:spcPct val="0"/>
              </a:spcBef>
              <a:spcAft>
                <a:spcPts val="0"/>
              </a:spcAft>
              <a:buClrTx/>
              <a:buSzTx/>
              <a:buFontTx/>
              <a:buNone/>
              <a:tabLst>
                <a:tab pos="5486400" algn="r"/>
              </a:tabLst>
            </a:pPr>
            <a:endParaRPr kumimoji="0" lang="en-US" sz="1600" b="0" i="0" u="none" strike="noStrike" kern="1200" cap="none" spc="0" normalizeH="0" baseline="0" noProof="0" dirty="0" smtClean="0">
              <a:ln>
                <a:noFill/>
              </a:ln>
              <a:effectLst/>
              <a:uLnTx/>
              <a:uFillTx/>
              <a:latin typeface="Minion Pro"/>
              <a:ea typeface="+mj-ea"/>
              <a:cs typeface="Minion Pro"/>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9"/>
          </p:nvPr>
        </p:nvSpPr>
        <p:spPr>
          <a:xfrm>
            <a:off x="457200" y="914400"/>
            <a:ext cx="7924800" cy="4876800"/>
          </a:xfrm>
        </p:spPr>
        <p:txBody>
          <a:bodyPr/>
          <a:lstStyle/>
          <a:p>
            <a:pPr>
              <a:spcBef>
                <a:spcPts val="1800"/>
              </a:spcBef>
            </a:pPr>
            <a:r>
              <a:rPr lang="en-US" sz="1600" dirty="0" smtClean="0"/>
              <a:t>This meeting is being held for information purposes only</a:t>
            </a:r>
          </a:p>
          <a:p>
            <a:pPr>
              <a:spcBef>
                <a:spcPts val="1800"/>
              </a:spcBef>
            </a:pPr>
            <a:r>
              <a:rPr lang="en-US" sz="1600" dirty="0" smtClean="0"/>
              <a:t>Interested parties and Respondents may not rely on any verbal communications relating to the Request For Qualifications (RFQ) or the Gilcrease Expressway West Project (Project)</a:t>
            </a:r>
          </a:p>
          <a:p>
            <a:pPr>
              <a:spcBef>
                <a:spcPts val="1800"/>
              </a:spcBef>
            </a:pPr>
            <a:r>
              <a:rPr lang="en-US" sz="1600" dirty="0" smtClean="0"/>
              <a:t>The RFQ and any addenda posted on the Procurement Website, as well as any written responses provided by the Authority to questions regarding the RFQ submitted in accordance with the requirements of the RFQ, are the only documents on which Respondents should rely in submittal of a Statement of Qualifications (SOQ)</a:t>
            </a:r>
          </a:p>
          <a:p>
            <a:pPr>
              <a:spcBef>
                <a:spcPts val="1800"/>
              </a:spcBef>
            </a:pPr>
            <a:endParaRPr lang="en-US" dirty="0"/>
          </a:p>
          <a:p>
            <a:pPr>
              <a:spcBef>
                <a:spcPts val="1800"/>
              </a:spcBef>
            </a:pPr>
            <a:endParaRPr lang="en-US" dirty="0"/>
          </a:p>
        </p:txBody>
      </p:sp>
      <p:sp>
        <p:nvSpPr>
          <p:cNvPr id="3" name="Text Placeholder 2"/>
          <p:cNvSpPr>
            <a:spLocks noGrp="1"/>
          </p:cNvSpPr>
          <p:nvPr>
            <p:ph type="body" sz="quarter" idx="16"/>
          </p:nvPr>
        </p:nvSpPr>
        <p:spPr/>
        <p:txBody>
          <a:bodyPr/>
          <a:lstStyle/>
          <a:p>
            <a:r>
              <a:rPr lang="en-US" dirty="0" smtClean="0"/>
              <a:t>Disclaimers</a:t>
            </a:r>
            <a:endParaRPr lang="en-US" dirty="0"/>
          </a:p>
        </p:txBody>
      </p:sp>
      <p:sp>
        <p:nvSpPr>
          <p:cNvPr id="4" name="Slide Number Placeholder 3"/>
          <p:cNvSpPr>
            <a:spLocks noGrp="1"/>
          </p:cNvSpPr>
          <p:nvPr>
            <p:ph type="sldNum" sz="quarter" idx="4294967295"/>
          </p:nvPr>
        </p:nvSpPr>
        <p:spPr>
          <a:xfrm>
            <a:off x="8191500" y="6446695"/>
            <a:ext cx="495300" cy="365125"/>
          </a:xfrm>
        </p:spPr>
        <p:txBody>
          <a:bodyPr/>
          <a:lstStyle/>
          <a:p>
            <a:pPr>
              <a:defRPr/>
            </a:pPr>
            <a:fld id="{6A778C46-885F-4262-824A-4B7F63570494}" type="slidenum">
              <a:rPr lang="en-US" smtClean="0"/>
              <a:pPr>
                <a:defRPr/>
              </a:pPr>
              <a:t>3</a:t>
            </a:fld>
            <a:endParaRPr lang="en-US" dirty="0"/>
          </a:p>
        </p:txBody>
      </p:sp>
    </p:spTree>
    <p:extLst>
      <p:ext uri="{BB962C8B-B14F-4D97-AF65-F5344CB8AC3E}">
        <p14:creationId xmlns:p14="http://schemas.microsoft.com/office/powerpoint/2010/main" val="2681622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ontent Placeholder 46"/>
          <p:cNvSpPr>
            <a:spLocks noGrp="1"/>
          </p:cNvSpPr>
          <p:nvPr>
            <p:ph sz="quarter" idx="19"/>
          </p:nvPr>
        </p:nvSpPr>
        <p:spPr>
          <a:xfrm>
            <a:off x="274320" y="762000"/>
            <a:ext cx="8374380" cy="4876800"/>
          </a:xfrm>
        </p:spPr>
        <p:txBody>
          <a:bodyPr/>
          <a:lstStyle/>
          <a:p>
            <a:pPr marL="347663" lvl="2" indent="-344488" algn="just" defTabSz="761911">
              <a:spcAft>
                <a:spcPts val="600"/>
              </a:spcAft>
              <a:buSzPct val="100000"/>
              <a:buFont typeface="Wingdings" pitchFamily="2" charset="2"/>
              <a:buChar char="§"/>
            </a:pPr>
            <a:r>
              <a:rPr lang="en-US" sz="1600" dirty="0" smtClean="0">
                <a:solidFill>
                  <a:schemeClr val="tx1">
                    <a:lumMod val="95000"/>
                    <a:lumOff val="5000"/>
                  </a:schemeClr>
                </a:solidFill>
                <a:cs typeface="Arial" pitchFamily="34" charset="0"/>
              </a:rPr>
              <a:t>The Oklahoma Turnpike Authority (Authority) is an instrumentality of the State of Oklahoma, originally created by the state legislature by statute in 1947 for the purpose of constructing, operating and maintaining the Turner Turnpike</a:t>
            </a:r>
          </a:p>
          <a:p>
            <a:pPr marL="347663" lvl="2" indent="-344488" algn="just" defTabSz="761911">
              <a:spcBef>
                <a:spcPts val="600"/>
              </a:spcBef>
              <a:spcAft>
                <a:spcPts val="600"/>
              </a:spcAft>
              <a:buSzPct val="100000"/>
              <a:buFont typeface="Wingdings" pitchFamily="2" charset="2"/>
              <a:buChar char="§"/>
            </a:pPr>
            <a:r>
              <a:rPr lang="en-US" sz="1600" dirty="0" smtClean="0">
                <a:solidFill>
                  <a:schemeClr val="tx1">
                    <a:lumMod val="95000"/>
                    <a:lumOff val="5000"/>
                  </a:schemeClr>
                </a:solidFill>
                <a:cs typeface="Arial" pitchFamily="34" charset="0"/>
              </a:rPr>
              <a:t>In 1953, the Authority was granted authority to construct additional turnpikes and its membership was revised to include a representative from each of Oklahoma’s congressional districts</a:t>
            </a:r>
          </a:p>
          <a:p>
            <a:pPr marL="347663" lvl="2" indent="-344488" algn="just" defTabSz="761911">
              <a:spcBef>
                <a:spcPts val="600"/>
              </a:spcBef>
              <a:spcAft>
                <a:spcPts val="600"/>
              </a:spcAft>
              <a:buSzPct val="100000"/>
              <a:buFont typeface="Wingdings" pitchFamily="2" charset="2"/>
              <a:buChar char="§"/>
            </a:pPr>
            <a:r>
              <a:rPr lang="en-US" sz="1600" dirty="0" smtClean="0">
                <a:solidFill>
                  <a:schemeClr val="tx1">
                    <a:lumMod val="95000"/>
                    <a:lumOff val="5000"/>
                  </a:schemeClr>
                </a:solidFill>
                <a:cs typeface="Arial" pitchFamily="34" charset="0"/>
              </a:rPr>
              <a:t>The state legislature has the exclusive right to authorize turnpike routes</a:t>
            </a:r>
          </a:p>
          <a:p>
            <a:pPr marL="347663" lvl="2" indent="-344488" algn="just" defTabSz="761911">
              <a:spcBef>
                <a:spcPts val="600"/>
              </a:spcBef>
              <a:spcAft>
                <a:spcPts val="600"/>
              </a:spcAft>
              <a:buSzPct val="100000"/>
              <a:buFont typeface="Wingdings" pitchFamily="2" charset="2"/>
              <a:buChar char="§"/>
            </a:pPr>
            <a:r>
              <a:rPr lang="en-US" sz="1600" dirty="0" smtClean="0">
                <a:solidFill>
                  <a:schemeClr val="tx1">
                    <a:lumMod val="95000"/>
                    <a:lumOff val="5000"/>
                  </a:schemeClr>
                </a:solidFill>
                <a:cs typeface="Arial" pitchFamily="34" charset="0"/>
              </a:rPr>
              <a:t>The Authority is responsible for completing necessary engineering and economic feasibility analyses of any authorized routes prior to any construction</a:t>
            </a:r>
          </a:p>
          <a:p>
            <a:pPr marL="347663" lvl="2" indent="-344488" algn="just" defTabSz="761911">
              <a:spcBef>
                <a:spcPts val="600"/>
              </a:spcBef>
              <a:spcAft>
                <a:spcPts val="600"/>
              </a:spcAft>
              <a:buSzPct val="100000"/>
              <a:buFont typeface="Wingdings" pitchFamily="2" charset="2"/>
              <a:buChar char="§"/>
            </a:pPr>
            <a:r>
              <a:rPr lang="en-US" sz="1600" dirty="0" smtClean="0">
                <a:solidFill>
                  <a:schemeClr val="tx1">
                    <a:lumMod val="95000"/>
                    <a:lumOff val="5000"/>
                  </a:schemeClr>
                </a:solidFill>
                <a:cs typeface="Arial" pitchFamily="34" charset="0"/>
              </a:rPr>
              <a:t>The Authority has the right to determine whether to construct a turnpike route that the legislature has authorized, and the right to set toll rates on all turnpikes it constructs </a:t>
            </a:r>
          </a:p>
          <a:p>
            <a:pPr marL="0" indent="0" algn="just">
              <a:buNone/>
              <a:tabLst>
                <a:tab pos="403225" algn="l"/>
              </a:tabLst>
            </a:pPr>
            <a:endParaRPr lang="en-US" sz="1600" dirty="0" smtClean="0"/>
          </a:p>
          <a:p>
            <a:endParaRPr lang="en-US" sz="1600" dirty="0"/>
          </a:p>
        </p:txBody>
      </p:sp>
      <p:sp>
        <p:nvSpPr>
          <p:cNvPr id="6" name="Text Placeholder 5"/>
          <p:cNvSpPr>
            <a:spLocks noGrp="1"/>
          </p:cNvSpPr>
          <p:nvPr>
            <p:ph type="body" sz="quarter" idx="16"/>
          </p:nvPr>
        </p:nvSpPr>
        <p:spPr/>
        <p:txBody>
          <a:bodyPr/>
          <a:lstStyle/>
          <a:p>
            <a:r>
              <a:rPr lang="en-US" dirty="0" smtClean="0"/>
              <a:t>Introduction to the Authority</a:t>
            </a:r>
            <a:endParaRPr lang="en-US" dirty="0"/>
          </a:p>
        </p:txBody>
      </p:sp>
      <p:sp>
        <p:nvSpPr>
          <p:cNvPr id="5" name="Slide Number Placeholder 4"/>
          <p:cNvSpPr>
            <a:spLocks noGrp="1"/>
          </p:cNvSpPr>
          <p:nvPr>
            <p:ph type="sldNum" sz="quarter" idx="4294967295"/>
          </p:nvPr>
        </p:nvSpPr>
        <p:spPr>
          <a:xfrm>
            <a:off x="8229600" y="6418556"/>
            <a:ext cx="495300" cy="365125"/>
          </a:xfrm>
        </p:spPr>
        <p:txBody>
          <a:bodyPr vert="horz" lIns="91440" tIns="45720" rIns="91440" bIns="45720" rtlCol="0" anchor="ctr"/>
          <a:lstStyle/>
          <a:p>
            <a:pPr algn="r">
              <a:spcBef>
                <a:spcPct val="0"/>
              </a:spcBef>
              <a:defRPr/>
            </a:pPr>
            <a:fld id="{6A778C46-885F-4262-824A-4B7F63570494}" type="slidenum">
              <a:rPr lang="en-US" sz="1000" smtClean="0">
                <a:solidFill>
                  <a:schemeClr val="tx1">
                    <a:lumMod val="65000"/>
                    <a:lumOff val="35000"/>
                  </a:schemeClr>
                </a:solidFill>
                <a:latin typeface="Arial"/>
                <a:cs typeface="Arial"/>
              </a:rPr>
              <a:pPr algn="r">
                <a:spcBef>
                  <a:spcPct val="0"/>
                </a:spcBef>
                <a:defRPr/>
              </a:pPr>
              <a:t>4</a:t>
            </a:fld>
            <a:endParaRPr lang="en-US" sz="1000" dirty="0">
              <a:solidFill>
                <a:schemeClr val="tx1">
                  <a:lumMod val="65000"/>
                  <a:lumOff val="35000"/>
                </a:schemeClr>
              </a:solidFill>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r>
              <a:rPr lang="en-US" dirty="0" smtClean="0"/>
              <a:t>Map of Current Oklahoma Turnpikes</a:t>
            </a:r>
            <a:endParaRPr lang="en-US" dirty="0"/>
          </a:p>
        </p:txBody>
      </p:sp>
      <p:pic>
        <p:nvPicPr>
          <p:cNvPr id="8" name="Picture 1"/>
          <p:cNvPicPr>
            <a:picLocks noChangeAspect="1" noChangeArrowheads="1"/>
          </p:cNvPicPr>
          <p:nvPr/>
        </p:nvPicPr>
        <p:blipFill>
          <a:blip r:embed="rId2" cstate="print"/>
          <a:srcRect/>
          <a:stretch>
            <a:fillRect/>
          </a:stretch>
        </p:blipFill>
        <p:spPr bwMode="auto">
          <a:xfrm>
            <a:off x="838200" y="990600"/>
            <a:ext cx="7433982" cy="4768970"/>
          </a:xfrm>
          <a:prstGeom prst="rect">
            <a:avLst/>
          </a:prstGeom>
          <a:noFill/>
          <a:ln w="9525">
            <a:solidFill>
              <a:schemeClr val="tx1"/>
            </a:solidFill>
            <a:miter lim="800000"/>
            <a:headEnd/>
            <a:tailEnd/>
          </a:ln>
          <a:effectLst/>
        </p:spPr>
      </p:pic>
      <p:sp>
        <p:nvSpPr>
          <p:cNvPr id="5" name="Slide Number Placeholder 4"/>
          <p:cNvSpPr>
            <a:spLocks noGrp="1"/>
          </p:cNvSpPr>
          <p:nvPr>
            <p:ph type="sldNum" sz="quarter" idx="4294967295"/>
          </p:nvPr>
        </p:nvSpPr>
        <p:spPr>
          <a:xfrm>
            <a:off x="8284047" y="6416675"/>
            <a:ext cx="409339" cy="365125"/>
          </a:xfrm>
        </p:spPr>
        <p:txBody>
          <a:bodyPr vert="horz" lIns="91440" tIns="45720" rIns="91440" bIns="45720" rtlCol="0" anchor="ctr"/>
          <a:lstStyle/>
          <a:p>
            <a:pPr algn="r">
              <a:spcBef>
                <a:spcPct val="0"/>
              </a:spcBef>
              <a:defRPr/>
            </a:pPr>
            <a:fld id="{6A778C46-885F-4262-824A-4B7F63570494}" type="slidenum">
              <a:rPr lang="en-US" sz="1000" smtClean="0">
                <a:solidFill>
                  <a:schemeClr val="tx1">
                    <a:lumMod val="65000"/>
                    <a:lumOff val="35000"/>
                  </a:schemeClr>
                </a:solidFill>
                <a:latin typeface="Arial"/>
                <a:cs typeface="Arial"/>
              </a:rPr>
              <a:pPr algn="r">
                <a:spcBef>
                  <a:spcPct val="0"/>
                </a:spcBef>
                <a:defRPr/>
              </a:pPr>
              <a:t>5</a:t>
            </a:fld>
            <a:endParaRPr lang="en-US" sz="1000" dirty="0">
              <a:solidFill>
                <a:schemeClr val="tx1">
                  <a:lumMod val="65000"/>
                  <a:lumOff val="35000"/>
                </a:schemeClr>
              </a:solidFill>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r>
              <a:rPr lang="en-US" dirty="0" smtClean="0"/>
              <a:t>Gilcrease Expressway West Project Description</a:t>
            </a:r>
            <a:endParaRPr lang="en-US" dirty="0"/>
          </a:p>
        </p:txBody>
      </p:sp>
      <p:sp>
        <p:nvSpPr>
          <p:cNvPr id="4" name="Slide Number Placeholder 3"/>
          <p:cNvSpPr>
            <a:spLocks noGrp="1"/>
          </p:cNvSpPr>
          <p:nvPr>
            <p:ph type="sldNum" sz="quarter" idx="4294967295"/>
          </p:nvPr>
        </p:nvSpPr>
        <p:spPr>
          <a:xfrm>
            <a:off x="8191500" y="6446695"/>
            <a:ext cx="495300" cy="365125"/>
          </a:xfrm>
        </p:spPr>
        <p:txBody>
          <a:bodyPr/>
          <a:lstStyle/>
          <a:p>
            <a:pPr>
              <a:defRPr/>
            </a:pPr>
            <a:fld id="{6A778C46-885F-4262-824A-4B7F63570494}" type="slidenum">
              <a:rPr lang="en-US" smtClean="0"/>
              <a:pPr>
                <a:defRPr/>
              </a:pPr>
              <a:t>6</a:t>
            </a:fld>
            <a:endParaRPr lang="en-US" dirty="0"/>
          </a:p>
        </p:txBody>
      </p:sp>
      <p:sp>
        <p:nvSpPr>
          <p:cNvPr id="5" name="Content Placeholder 1"/>
          <p:cNvSpPr>
            <a:spLocks noGrp="1"/>
          </p:cNvSpPr>
          <p:nvPr>
            <p:ph sz="quarter" idx="19"/>
          </p:nvPr>
        </p:nvSpPr>
        <p:spPr>
          <a:xfrm>
            <a:off x="304800" y="762000"/>
            <a:ext cx="5334000" cy="4876800"/>
          </a:xfrm>
        </p:spPr>
        <p:txBody>
          <a:bodyPr/>
          <a:lstStyle/>
          <a:p>
            <a:pPr eaLnBrk="1" hangingPunct="1">
              <a:spcBef>
                <a:spcPts val="600"/>
              </a:spcBef>
              <a:spcAft>
                <a:spcPts val="600"/>
              </a:spcAft>
            </a:pPr>
            <a:r>
              <a:rPr lang="en-US" sz="1600" dirty="0" smtClean="0"/>
              <a:t>Project will </a:t>
            </a:r>
            <a:r>
              <a:rPr lang="en-US" sz="1600" dirty="0"/>
              <a:t>complete a segment of the </a:t>
            </a:r>
            <a:r>
              <a:rPr lang="en-US" sz="1600" dirty="0" smtClean="0"/>
              <a:t>planned Tulsa expressway network </a:t>
            </a:r>
            <a:r>
              <a:rPr lang="en-US" sz="1600" dirty="0"/>
              <a:t>between </a:t>
            </a:r>
            <a:r>
              <a:rPr lang="en-US" sz="1600" dirty="0" smtClean="0"/>
              <a:t>I-44 </a:t>
            </a:r>
            <a:r>
              <a:rPr lang="en-US" sz="1600" dirty="0"/>
              <a:t>and </a:t>
            </a:r>
            <a:r>
              <a:rPr lang="en-US" sz="1600" dirty="0" smtClean="0"/>
              <a:t>US-412</a:t>
            </a:r>
          </a:p>
          <a:p>
            <a:pPr eaLnBrk="1" hangingPunct="1">
              <a:spcBef>
                <a:spcPts val="600"/>
              </a:spcBef>
              <a:spcAft>
                <a:spcPts val="600"/>
              </a:spcAft>
            </a:pPr>
            <a:r>
              <a:rPr lang="en-US" sz="1600" dirty="0" smtClean="0"/>
              <a:t>Project </a:t>
            </a:r>
            <a:r>
              <a:rPr lang="en-US" sz="1600" dirty="0"/>
              <a:t>will consist of a fully </a:t>
            </a:r>
            <a:r>
              <a:rPr lang="en-US" sz="1600" dirty="0" smtClean="0"/>
              <a:t>functional four </a:t>
            </a:r>
            <a:r>
              <a:rPr lang="en-US" sz="1600" dirty="0"/>
              <a:t>lane divided tolled </a:t>
            </a:r>
            <a:r>
              <a:rPr lang="en-US" sz="1600" dirty="0" smtClean="0"/>
              <a:t>highway connecting I-44 to US-412</a:t>
            </a:r>
          </a:p>
          <a:p>
            <a:pPr eaLnBrk="1" hangingPunct="1">
              <a:spcBef>
                <a:spcPts val="600"/>
              </a:spcBef>
              <a:spcAft>
                <a:spcPts val="600"/>
              </a:spcAft>
            </a:pPr>
            <a:r>
              <a:rPr lang="en-US" sz="1600" dirty="0" smtClean="0"/>
              <a:t>Total length approximately 5 miles of concrete pavement</a:t>
            </a:r>
          </a:p>
          <a:p>
            <a:pPr eaLnBrk="1" hangingPunct="1">
              <a:spcBef>
                <a:spcPts val="600"/>
              </a:spcBef>
              <a:spcAft>
                <a:spcPts val="600"/>
              </a:spcAft>
            </a:pPr>
            <a:r>
              <a:rPr lang="en-US" altLang="en-US" sz="1600" dirty="0" smtClean="0"/>
              <a:t>22 bridges including two bridges (one for each direction of traffic) over the Arkansas River</a:t>
            </a:r>
          </a:p>
          <a:p>
            <a:pPr eaLnBrk="1" hangingPunct="1">
              <a:spcBef>
                <a:spcPts val="600"/>
              </a:spcBef>
              <a:spcAft>
                <a:spcPts val="600"/>
              </a:spcAft>
            </a:pPr>
            <a:r>
              <a:rPr lang="en-US" altLang="en-US" sz="1600" dirty="0" smtClean="0"/>
              <a:t>Four interchanges at W 51</a:t>
            </a:r>
            <a:r>
              <a:rPr lang="en-US" altLang="en-US" sz="1600" baseline="30000" dirty="0" smtClean="0"/>
              <a:t>st</a:t>
            </a:r>
            <a:r>
              <a:rPr lang="en-US" altLang="en-US" sz="1600" dirty="0" smtClean="0"/>
              <a:t> St, W 41</a:t>
            </a:r>
            <a:r>
              <a:rPr lang="en-US" altLang="en-US" sz="1600" baseline="30000" dirty="0" smtClean="0"/>
              <a:t>st</a:t>
            </a:r>
            <a:r>
              <a:rPr lang="en-US" altLang="en-US" sz="1600" dirty="0" smtClean="0"/>
              <a:t> St, W 21</a:t>
            </a:r>
            <a:r>
              <a:rPr lang="en-US" altLang="en-US" sz="1600" baseline="30000" dirty="0" smtClean="0"/>
              <a:t>st</a:t>
            </a:r>
            <a:r>
              <a:rPr lang="en-US" altLang="en-US" sz="1600" dirty="0" smtClean="0"/>
              <a:t> St, and US-412</a:t>
            </a:r>
          </a:p>
          <a:p>
            <a:pPr eaLnBrk="1" hangingPunct="1">
              <a:spcBef>
                <a:spcPts val="600"/>
              </a:spcBef>
              <a:spcAft>
                <a:spcPts val="600"/>
              </a:spcAft>
            </a:pPr>
            <a:r>
              <a:rPr lang="en-US" altLang="en-US" sz="1600" dirty="0" smtClean="0"/>
              <a:t>3</a:t>
            </a:r>
            <a:r>
              <a:rPr lang="en-US" altLang="en-US" sz="1600" baseline="30000" dirty="0" smtClean="0"/>
              <a:t>rd</a:t>
            </a:r>
            <a:r>
              <a:rPr lang="en-US" altLang="en-US" sz="1600" dirty="0" smtClean="0"/>
              <a:t> party will install and test electronic tolling system</a:t>
            </a:r>
          </a:p>
          <a:p>
            <a:pPr eaLnBrk="1" hangingPunct="1">
              <a:spcBef>
                <a:spcPts val="600"/>
              </a:spcBef>
              <a:spcAft>
                <a:spcPts val="600"/>
              </a:spcAft>
            </a:pPr>
            <a:r>
              <a:rPr lang="en-US" altLang="en-US" sz="1600" dirty="0" smtClean="0"/>
              <a:t>Highway lighting and cable barrier safety median</a:t>
            </a:r>
          </a:p>
          <a:p>
            <a:pPr eaLnBrk="1" hangingPunct="1">
              <a:spcBef>
                <a:spcPts val="600"/>
              </a:spcBef>
              <a:spcAft>
                <a:spcPts val="600"/>
              </a:spcAft>
            </a:pPr>
            <a:r>
              <a:rPr lang="en-US" altLang="en-US" sz="1600" dirty="0" smtClean="0"/>
              <a:t>Parallel 10ft wide concrete trail from W 51</a:t>
            </a:r>
            <a:r>
              <a:rPr lang="en-US" altLang="en-US" sz="1600" baseline="30000" dirty="0" smtClean="0"/>
              <a:t>st</a:t>
            </a:r>
            <a:r>
              <a:rPr lang="en-US" altLang="en-US" sz="1600" dirty="0" smtClean="0"/>
              <a:t> St to Katy Trail just south of US-412</a:t>
            </a:r>
          </a:p>
        </p:txBody>
      </p:sp>
      <p:pic>
        <p:nvPicPr>
          <p:cNvPr id="6" name="Picture 5"/>
          <p:cNvPicPr>
            <a:picLocks noChangeAspect="1"/>
          </p:cNvPicPr>
          <p:nvPr/>
        </p:nvPicPr>
        <p:blipFill>
          <a:blip r:embed="rId2" cstate="print"/>
          <a:stretch>
            <a:fillRect/>
          </a:stretch>
        </p:blipFill>
        <p:spPr>
          <a:xfrm>
            <a:off x="5867400" y="879181"/>
            <a:ext cx="2636520" cy="5444573"/>
          </a:xfrm>
          <a:prstGeom prst="rect">
            <a:avLst/>
          </a:prstGeom>
          <a:ln w="12700">
            <a:solidFill>
              <a:schemeClr val="tx1"/>
            </a:solidFill>
          </a:ln>
        </p:spPr>
      </p:pic>
    </p:spTree>
    <p:extLst>
      <p:ext uri="{BB962C8B-B14F-4D97-AF65-F5344CB8AC3E}">
        <p14:creationId xmlns:p14="http://schemas.microsoft.com/office/powerpoint/2010/main" val="3338002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685540"/>
            <a:ext cx="9143999" cy="517245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1720595"/>
            <a:ext cx="9144000" cy="513740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61" y="1716023"/>
            <a:ext cx="9143365" cy="0"/>
          </a:xfrm>
          <a:custGeom>
            <a:avLst/>
            <a:gdLst/>
            <a:ahLst/>
            <a:cxnLst/>
            <a:rect l="l" t="t" r="r" b="b"/>
            <a:pathLst>
              <a:path w="9143365">
                <a:moveTo>
                  <a:pt x="9143238" y="0"/>
                </a:moveTo>
                <a:lnTo>
                  <a:pt x="0" y="0"/>
                </a:lnTo>
              </a:path>
            </a:pathLst>
          </a:custGeom>
          <a:ln w="9144">
            <a:solidFill>
              <a:srgbClr val="000000"/>
            </a:solidFill>
          </a:ln>
        </p:spPr>
        <p:txBody>
          <a:bodyPr wrap="square" lIns="0" tIns="0" rIns="0" bIns="0" rtlCol="0"/>
          <a:lstStyle/>
          <a:p>
            <a:endParaRPr/>
          </a:p>
        </p:txBody>
      </p:sp>
      <p:sp>
        <p:nvSpPr>
          <p:cNvPr id="5" name="object 5"/>
          <p:cNvSpPr txBox="1"/>
          <p:nvPr/>
        </p:nvSpPr>
        <p:spPr>
          <a:xfrm>
            <a:off x="7031735" y="2863595"/>
            <a:ext cx="1978660" cy="277495"/>
          </a:xfrm>
          <a:prstGeom prst="rect">
            <a:avLst/>
          </a:prstGeom>
          <a:solidFill>
            <a:srgbClr val="FFFFFF"/>
          </a:solidFill>
          <a:ln w="9143">
            <a:solidFill>
              <a:srgbClr val="000000"/>
            </a:solidFill>
          </a:ln>
        </p:spPr>
        <p:txBody>
          <a:bodyPr vert="horz" wrap="square" lIns="0" tIns="32384" rIns="0" bIns="0" rtlCol="0">
            <a:spAutoFit/>
          </a:bodyPr>
          <a:lstStyle/>
          <a:p>
            <a:pPr marL="214629">
              <a:lnSpc>
                <a:spcPct val="100000"/>
              </a:lnSpc>
              <a:spcBef>
                <a:spcPts val="254"/>
              </a:spcBef>
            </a:pPr>
            <a:r>
              <a:rPr sz="1200" b="1" i="1" spc="-10" dirty="0">
                <a:latin typeface="Calibri"/>
                <a:cs typeface="Calibri"/>
              </a:rPr>
              <a:t>GILCREASE</a:t>
            </a:r>
            <a:r>
              <a:rPr sz="1200" b="1" i="1" spc="-55" dirty="0">
                <a:latin typeface="Calibri"/>
                <a:cs typeface="Calibri"/>
              </a:rPr>
              <a:t> </a:t>
            </a:r>
            <a:r>
              <a:rPr sz="1200" b="1" i="1" spc="-20" dirty="0">
                <a:latin typeface="Calibri"/>
                <a:cs typeface="Calibri"/>
              </a:rPr>
              <a:t>EXPRESSWAY</a:t>
            </a:r>
            <a:endParaRPr sz="1200">
              <a:latin typeface="Calibri"/>
              <a:cs typeface="Calibri"/>
            </a:endParaRPr>
          </a:p>
        </p:txBody>
      </p:sp>
      <p:sp>
        <p:nvSpPr>
          <p:cNvPr id="6" name="object 6"/>
          <p:cNvSpPr txBox="1">
            <a:spLocks noGrp="1"/>
          </p:cNvSpPr>
          <p:nvPr>
            <p:ph type="title"/>
          </p:nvPr>
        </p:nvSpPr>
        <p:spPr>
          <a:xfrm>
            <a:off x="847750" y="260858"/>
            <a:ext cx="6292850" cy="505459"/>
          </a:xfrm>
          <a:prstGeom prst="rect">
            <a:avLst/>
          </a:prstGeom>
        </p:spPr>
        <p:txBody>
          <a:bodyPr vert="horz" wrap="square" lIns="0" tIns="0" rIns="0" bIns="0" rtlCol="0">
            <a:spAutoFit/>
          </a:bodyPr>
          <a:lstStyle/>
          <a:p>
            <a:pPr marL="12700" algn="ctr">
              <a:lnSpc>
                <a:spcPct val="100000"/>
              </a:lnSpc>
            </a:pPr>
            <a:r>
              <a:rPr spc="-90" dirty="0" smtClean="0"/>
              <a:t>W</a:t>
            </a:r>
            <a:r>
              <a:rPr spc="-90" dirty="0"/>
              <a:t>. </a:t>
            </a:r>
            <a:r>
              <a:rPr dirty="0"/>
              <a:t>51</a:t>
            </a:r>
            <a:r>
              <a:rPr sz="3150" baseline="25132" dirty="0"/>
              <a:t>st</a:t>
            </a:r>
            <a:r>
              <a:rPr sz="3150" spc="405" baseline="25132" dirty="0"/>
              <a:t> </a:t>
            </a:r>
            <a:r>
              <a:rPr sz="3200" dirty="0"/>
              <a:t>Street</a:t>
            </a:r>
          </a:p>
        </p:txBody>
      </p:sp>
      <p:sp>
        <p:nvSpPr>
          <p:cNvPr id="7" name="object 7"/>
          <p:cNvSpPr/>
          <p:nvPr/>
        </p:nvSpPr>
        <p:spPr>
          <a:xfrm>
            <a:off x="761" y="1060703"/>
            <a:ext cx="9144000" cy="38100"/>
          </a:xfrm>
          <a:custGeom>
            <a:avLst/>
            <a:gdLst/>
            <a:ahLst/>
            <a:cxnLst/>
            <a:rect l="l" t="t" r="r" b="b"/>
            <a:pathLst>
              <a:path w="9144000" h="38100">
                <a:moveTo>
                  <a:pt x="0" y="38100"/>
                </a:moveTo>
                <a:lnTo>
                  <a:pt x="9144000" y="38100"/>
                </a:lnTo>
                <a:lnTo>
                  <a:pt x="9144000" y="0"/>
                </a:lnTo>
                <a:lnTo>
                  <a:pt x="0" y="0"/>
                </a:lnTo>
                <a:lnTo>
                  <a:pt x="0" y="38100"/>
                </a:lnTo>
                <a:close/>
              </a:path>
            </a:pathLst>
          </a:custGeom>
          <a:solidFill>
            <a:srgbClr val="006600"/>
          </a:solidFill>
        </p:spPr>
        <p:txBody>
          <a:bodyPr wrap="square" lIns="0" tIns="0" rIns="0" bIns="0" rtlCol="0"/>
          <a:lstStyle/>
          <a:p>
            <a:endParaRPr/>
          </a:p>
        </p:txBody>
      </p:sp>
      <p:sp>
        <p:nvSpPr>
          <p:cNvPr id="8" name="object 8"/>
          <p:cNvSpPr/>
          <p:nvPr/>
        </p:nvSpPr>
        <p:spPr>
          <a:xfrm>
            <a:off x="6575234" y="6049810"/>
            <a:ext cx="912368" cy="625551"/>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8299322" y="938860"/>
            <a:ext cx="844676" cy="921562"/>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814824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685540"/>
            <a:ext cx="9143999" cy="517245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1720595"/>
            <a:ext cx="9144000" cy="513740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61" y="1716023"/>
            <a:ext cx="9143365" cy="0"/>
          </a:xfrm>
          <a:custGeom>
            <a:avLst/>
            <a:gdLst/>
            <a:ahLst/>
            <a:cxnLst/>
            <a:rect l="l" t="t" r="r" b="b"/>
            <a:pathLst>
              <a:path w="9143365">
                <a:moveTo>
                  <a:pt x="9143238" y="0"/>
                </a:moveTo>
                <a:lnTo>
                  <a:pt x="0" y="0"/>
                </a:lnTo>
              </a:path>
            </a:pathLst>
          </a:custGeom>
          <a:ln w="9144">
            <a:solidFill>
              <a:srgbClr val="000000"/>
            </a:solidFill>
          </a:ln>
        </p:spPr>
        <p:txBody>
          <a:bodyPr wrap="square" lIns="0" tIns="0" rIns="0" bIns="0" rtlCol="0"/>
          <a:lstStyle/>
          <a:p>
            <a:endParaRPr/>
          </a:p>
        </p:txBody>
      </p:sp>
      <p:sp>
        <p:nvSpPr>
          <p:cNvPr id="5" name="object 5"/>
          <p:cNvSpPr txBox="1"/>
          <p:nvPr/>
        </p:nvSpPr>
        <p:spPr>
          <a:xfrm>
            <a:off x="7031735" y="2863595"/>
            <a:ext cx="1978660" cy="277495"/>
          </a:xfrm>
          <a:prstGeom prst="rect">
            <a:avLst/>
          </a:prstGeom>
          <a:solidFill>
            <a:srgbClr val="FFFFFF"/>
          </a:solidFill>
          <a:ln w="9143">
            <a:solidFill>
              <a:srgbClr val="000000"/>
            </a:solidFill>
          </a:ln>
        </p:spPr>
        <p:txBody>
          <a:bodyPr vert="horz" wrap="square" lIns="0" tIns="32384" rIns="0" bIns="0" rtlCol="0">
            <a:spAutoFit/>
          </a:bodyPr>
          <a:lstStyle/>
          <a:p>
            <a:pPr marL="214629">
              <a:lnSpc>
                <a:spcPct val="100000"/>
              </a:lnSpc>
              <a:spcBef>
                <a:spcPts val="254"/>
              </a:spcBef>
            </a:pPr>
            <a:r>
              <a:rPr sz="1200" b="1" i="1" spc="-10" dirty="0">
                <a:latin typeface="Calibri"/>
                <a:cs typeface="Calibri"/>
              </a:rPr>
              <a:t>GILCREASE</a:t>
            </a:r>
            <a:r>
              <a:rPr sz="1200" b="1" i="1" spc="-55" dirty="0">
                <a:latin typeface="Calibri"/>
                <a:cs typeface="Calibri"/>
              </a:rPr>
              <a:t> </a:t>
            </a:r>
            <a:r>
              <a:rPr sz="1200" b="1" i="1" spc="-20" dirty="0">
                <a:latin typeface="Calibri"/>
                <a:cs typeface="Calibri"/>
              </a:rPr>
              <a:t>EXPRESSWAY</a:t>
            </a:r>
            <a:endParaRPr sz="1200">
              <a:latin typeface="Calibri"/>
              <a:cs typeface="Calibri"/>
            </a:endParaRPr>
          </a:p>
        </p:txBody>
      </p:sp>
      <p:sp>
        <p:nvSpPr>
          <p:cNvPr id="6" name="object 6"/>
          <p:cNvSpPr txBox="1">
            <a:spLocks noGrp="1"/>
          </p:cNvSpPr>
          <p:nvPr>
            <p:ph type="title"/>
          </p:nvPr>
        </p:nvSpPr>
        <p:spPr>
          <a:xfrm>
            <a:off x="847750" y="260858"/>
            <a:ext cx="6292850" cy="505459"/>
          </a:xfrm>
          <a:prstGeom prst="rect">
            <a:avLst/>
          </a:prstGeom>
        </p:spPr>
        <p:txBody>
          <a:bodyPr vert="horz" wrap="square" lIns="0" tIns="0" rIns="0" bIns="0" rtlCol="0">
            <a:spAutoFit/>
          </a:bodyPr>
          <a:lstStyle/>
          <a:p>
            <a:pPr marL="12700" algn="ctr">
              <a:lnSpc>
                <a:spcPct val="100000"/>
              </a:lnSpc>
            </a:pPr>
            <a:r>
              <a:rPr spc="-90" dirty="0" smtClean="0"/>
              <a:t>W</a:t>
            </a:r>
            <a:r>
              <a:rPr spc="-90" dirty="0"/>
              <a:t>. </a:t>
            </a:r>
            <a:r>
              <a:rPr dirty="0"/>
              <a:t>51</a:t>
            </a:r>
            <a:r>
              <a:rPr sz="3150" baseline="25132" dirty="0"/>
              <a:t>st</a:t>
            </a:r>
            <a:r>
              <a:rPr sz="3150" spc="405" baseline="25132" dirty="0"/>
              <a:t> </a:t>
            </a:r>
            <a:r>
              <a:rPr sz="3200" dirty="0"/>
              <a:t>Street</a:t>
            </a:r>
          </a:p>
        </p:txBody>
      </p:sp>
      <p:sp>
        <p:nvSpPr>
          <p:cNvPr id="7" name="object 7"/>
          <p:cNvSpPr/>
          <p:nvPr/>
        </p:nvSpPr>
        <p:spPr>
          <a:xfrm>
            <a:off x="761" y="1060703"/>
            <a:ext cx="9144000" cy="38100"/>
          </a:xfrm>
          <a:custGeom>
            <a:avLst/>
            <a:gdLst/>
            <a:ahLst/>
            <a:cxnLst/>
            <a:rect l="l" t="t" r="r" b="b"/>
            <a:pathLst>
              <a:path w="9144000" h="38100">
                <a:moveTo>
                  <a:pt x="0" y="38100"/>
                </a:moveTo>
                <a:lnTo>
                  <a:pt x="9144000" y="38100"/>
                </a:lnTo>
                <a:lnTo>
                  <a:pt x="9144000" y="0"/>
                </a:lnTo>
                <a:lnTo>
                  <a:pt x="0" y="0"/>
                </a:lnTo>
                <a:lnTo>
                  <a:pt x="0" y="38100"/>
                </a:lnTo>
                <a:close/>
              </a:path>
            </a:pathLst>
          </a:custGeom>
          <a:solidFill>
            <a:srgbClr val="006600"/>
          </a:solidFill>
        </p:spPr>
        <p:txBody>
          <a:bodyPr wrap="square" lIns="0" tIns="0" rIns="0" bIns="0" rtlCol="0"/>
          <a:lstStyle/>
          <a:p>
            <a:endParaRPr/>
          </a:p>
        </p:txBody>
      </p:sp>
      <p:sp>
        <p:nvSpPr>
          <p:cNvPr id="8" name="object 8"/>
          <p:cNvSpPr/>
          <p:nvPr/>
        </p:nvSpPr>
        <p:spPr>
          <a:xfrm>
            <a:off x="6813613" y="5605310"/>
            <a:ext cx="912368" cy="625551"/>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8299322" y="938860"/>
            <a:ext cx="844676" cy="921562"/>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605735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SW Powerpoint Presentatio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2000" b="0" i="0" u="none" strike="noStrike" kern="1200" cap="none" spc="0" normalizeH="0" baseline="0" noProof="0" dirty="0" smtClean="0">
            <a:ln>
              <a:noFill/>
            </a:ln>
            <a:solidFill>
              <a:srgbClr val="B01D14"/>
            </a:solidFill>
            <a:effectLst/>
            <a:uLnTx/>
            <a:uFillTx/>
            <a:latin typeface="Minion Pro"/>
            <a:ea typeface="+mj-ea"/>
            <a:cs typeface="Minion Pro"/>
          </a:defRPr>
        </a:defPPr>
      </a:lstStyle>
    </a:tx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49529D96AB094A8C262C247E0519A0" ma:contentTypeVersion="0" ma:contentTypeDescription="Create a new document." ma:contentTypeScope="" ma:versionID="6a28fc263b534fc1c664b8958b85be54">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2453A881-39A5-4631-BBF6-4E92CF831344}">
  <ds:schemaRefs>
    <ds:schemaRef ds:uri="http://schemas.microsoft.com/sharepoint/v3/contenttype/forms"/>
  </ds:schemaRefs>
</ds:datastoreItem>
</file>

<file path=customXml/itemProps2.xml><?xml version="1.0" encoding="utf-8"?>
<ds:datastoreItem xmlns:ds="http://schemas.openxmlformats.org/officeDocument/2006/customXml" ds:itemID="{AAD2B9BC-251A-4B9E-9930-F830B7A6E71E}">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48C4238F-6DE2-4641-8A6C-643B28C3BF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41780</TotalTime>
  <Words>1896</Words>
  <Application>Microsoft Office PowerPoint</Application>
  <PresentationFormat>On-screen Show (4:3)</PresentationFormat>
  <Paragraphs>272</Paragraphs>
  <Slides>29</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29</vt:i4>
      </vt:variant>
    </vt:vector>
  </HeadingPairs>
  <TitlesOfParts>
    <vt:vector size="39" baseType="lpstr">
      <vt:lpstr>SimSun</vt:lpstr>
      <vt:lpstr>Arial</vt:lpstr>
      <vt:lpstr>Calibri</vt:lpstr>
      <vt:lpstr>Courier New</vt:lpstr>
      <vt:lpstr>Minion Pro</vt:lpstr>
      <vt:lpstr>Times New Roman</vt:lpstr>
      <vt:lpstr>Wingdings</vt:lpstr>
      <vt:lpstr>Office Theme</vt:lpstr>
      <vt:lpstr>Custom Design</vt:lpstr>
      <vt:lpstr>FSW 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 51st Street</vt:lpstr>
      <vt:lpstr>W. 51st Street</vt:lpstr>
      <vt:lpstr>W. 21st Street</vt:lpstr>
      <vt:lpstr>W. 21st Street</vt:lpstr>
      <vt:lpstr>Arkansas River</vt:lpstr>
      <vt:lpstr>Arkansas River</vt:lpstr>
      <vt:lpstr>Charles Page Blvd.</vt:lpstr>
      <vt:lpstr>Charles Page Blvd.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First Southwest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shammel</dc:creator>
  <cp:lastModifiedBy>Gene Wyckoff</cp:lastModifiedBy>
  <cp:revision>1687</cp:revision>
  <cp:lastPrinted>2018-06-26T00:17:18Z</cp:lastPrinted>
  <dcterms:created xsi:type="dcterms:W3CDTF">2005-05-09T21:08:38Z</dcterms:created>
  <dcterms:modified xsi:type="dcterms:W3CDTF">2018-06-29T13:18:04Z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0x010100FC49529D96AB094A8C262C247E0519A0</vt:lpwstr>
  </property>
</Properties>
</file>